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4.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6.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7.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8.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 id="2147483705" r:id="rId2"/>
    <p:sldMasterId id="2147483651" r:id="rId3"/>
    <p:sldMasterId id="2147483724" r:id="rId4"/>
    <p:sldMasterId id="2147483685" r:id="rId5"/>
    <p:sldMasterId id="2147483730" r:id="rId6"/>
    <p:sldMasterId id="2147483937" r:id="rId7"/>
    <p:sldMasterId id="2147483949" r:id="rId8"/>
    <p:sldMasterId id="2147483959" r:id="rId9"/>
  </p:sldMasterIdLst>
  <p:notesMasterIdLst>
    <p:notesMasterId r:id="rId34"/>
  </p:notesMasterIdLst>
  <p:handoutMasterIdLst>
    <p:handoutMasterId r:id="rId35"/>
  </p:handoutMasterIdLst>
  <p:sldIdLst>
    <p:sldId id="257" r:id="rId10"/>
    <p:sldId id="321" r:id="rId11"/>
    <p:sldId id="343" r:id="rId12"/>
    <p:sldId id="333" r:id="rId13"/>
    <p:sldId id="673" r:id="rId14"/>
    <p:sldId id="653" r:id="rId15"/>
    <p:sldId id="341" r:id="rId16"/>
    <p:sldId id="656" r:id="rId17"/>
    <p:sldId id="644" r:id="rId18"/>
    <p:sldId id="643" r:id="rId19"/>
    <p:sldId id="351" r:id="rId20"/>
    <p:sldId id="645" r:id="rId21"/>
    <p:sldId id="646" r:id="rId22"/>
    <p:sldId id="650" r:id="rId23"/>
    <p:sldId id="648" r:id="rId24"/>
    <p:sldId id="638" r:id="rId25"/>
    <p:sldId id="654" r:id="rId26"/>
    <p:sldId id="320" r:id="rId27"/>
    <p:sldId id="662" r:id="rId28"/>
    <p:sldId id="666" r:id="rId29"/>
    <p:sldId id="661" r:id="rId30"/>
    <p:sldId id="667" r:id="rId31"/>
    <p:sldId id="276" r:id="rId32"/>
    <p:sldId id="261" r:id="rId33"/>
  </p:sldIdLst>
  <p:sldSz cx="9144000" cy="5143500" type="screen16x9"/>
  <p:notesSz cx="6858000" cy="9144000"/>
  <p:defaultTextStyle>
    <a:defPPr>
      <a:defRPr lang="es-UY"/>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91A"/>
    <a:srgbClr val="FFFF00"/>
    <a:srgbClr val="FFE4C9"/>
    <a:srgbClr val="3155A6"/>
    <a:srgbClr val="003399"/>
    <a:srgbClr val="64C3D5"/>
    <a:srgbClr val="FFEE11"/>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D2A952-9684-4E96-BB2A-6A8CCA5F6A8D}" v="239" dt="2024-05-17T16:52:31.045"/>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176" autoAdjust="0"/>
    <p:restoredTop sz="83578" autoAdjust="0"/>
  </p:normalViewPr>
  <p:slideViewPr>
    <p:cSldViewPr>
      <p:cViewPr varScale="1">
        <p:scale>
          <a:sx n="83" d="100"/>
          <a:sy n="83" d="100"/>
        </p:scale>
        <p:origin x="149" y="72"/>
      </p:cViewPr>
      <p:guideLst>
        <p:guide orient="horz" pos="1620"/>
        <p:guide pos="2880"/>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5" d="100"/>
          <a:sy n="85" d="100"/>
        </p:scale>
        <p:origin x="380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2.xml"/><Relationship Id="rId34"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MATO" userId="3f1f30e8-1506-41a7-9372-2bca9ea234a0" providerId="ADAL" clId="{7BD2A952-9684-4E96-BB2A-6A8CCA5F6A8D}"/>
    <pc:docChg chg="undo custSel addSld delSld modSld">
      <pc:chgData name="DANIEL MATO" userId="3f1f30e8-1506-41a7-9372-2bca9ea234a0" providerId="ADAL" clId="{7BD2A952-9684-4E96-BB2A-6A8CCA5F6A8D}" dt="2024-05-17T16:52:31.045" v="338"/>
      <pc:docMkLst>
        <pc:docMk/>
      </pc:docMkLst>
      <pc:sldChg chg="addSp modSp mod">
        <pc:chgData name="DANIEL MATO" userId="3f1f30e8-1506-41a7-9372-2bca9ea234a0" providerId="ADAL" clId="{7BD2A952-9684-4E96-BB2A-6A8CCA5F6A8D}" dt="2024-05-17T16:44:08.001" v="258" actId="20577"/>
        <pc:sldMkLst>
          <pc:docMk/>
          <pc:sldMk cId="0" sldId="257"/>
        </pc:sldMkLst>
        <pc:spChg chg="add mod">
          <ac:chgData name="DANIEL MATO" userId="3f1f30e8-1506-41a7-9372-2bca9ea234a0" providerId="ADAL" clId="{7BD2A952-9684-4E96-BB2A-6A8CCA5F6A8D}" dt="2024-05-17T16:44:08.001" v="258" actId="20577"/>
          <ac:spMkLst>
            <pc:docMk/>
            <pc:sldMk cId="0" sldId="257"/>
            <ac:spMk id="2" creationId="{DDFF61A0-DCB5-DD67-10FA-48ECD80A2E2D}"/>
          </ac:spMkLst>
        </pc:spChg>
      </pc:sldChg>
      <pc:sldChg chg="addSp delSp modSp mod modAnim modShow">
        <pc:chgData name="DANIEL MATO" userId="3f1f30e8-1506-41a7-9372-2bca9ea234a0" providerId="ADAL" clId="{7BD2A952-9684-4E96-BB2A-6A8CCA5F6A8D}" dt="2024-05-17T16:52:31.045" v="338"/>
        <pc:sldMkLst>
          <pc:docMk/>
          <pc:sldMk cId="0" sldId="276"/>
        </pc:sldMkLst>
        <pc:spChg chg="add mod">
          <ac:chgData name="DANIEL MATO" userId="3f1f30e8-1506-41a7-9372-2bca9ea234a0" providerId="ADAL" clId="{7BD2A952-9684-4E96-BB2A-6A8CCA5F6A8D}" dt="2024-05-17T16:48:27.987" v="302" actId="164"/>
          <ac:spMkLst>
            <pc:docMk/>
            <pc:sldMk cId="0" sldId="276"/>
            <ac:spMk id="2" creationId="{C22A4298-D00B-6441-2D33-491570CEED63}"/>
          </ac:spMkLst>
        </pc:spChg>
        <pc:spChg chg="add mod">
          <ac:chgData name="DANIEL MATO" userId="3f1f30e8-1506-41a7-9372-2bca9ea234a0" providerId="ADAL" clId="{7BD2A952-9684-4E96-BB2A-6A8CCA5F6A8D}" dt="2024-05-17T16:52:22.165" v="335" actId="1076"/>
          <ac:spMkLst>
            <pc:docMk/>
            <pc:sldMk cId="0" sldId="276"/>
            <ac:spMk id="11" creationId="{D5614B34-2339-013F-C79B-0688F40B93E5}"/>
          </ac:spMkLst>
        </pc:spChg>
        <pc:spChg chg="del">
          <ac:chgData name="DANIEL MATO" userId="3f1f30e8-1506-41a7-9372-2bca9ea234a0" providerId="ADAL" clId="{7BD2A952-9684-4E96-BB2A-6A8CCA5F6A8D}" dt="2024-05-17T16:21:02.276" v="29" actId="478"/>
          <ac:spMkLst>
            <pc:docMk/>
            <pc:sldMk cId="0" sldId="276"/>
            <ac:spMk id="60" creationId="{A067771F-8FC8-41F7-A01F-32BE1F60E307}"/>
          </ac:spMkLst>
        </pc:spChg>
        <pc:spChg chg="del">
          <ac:chgData name="DANIEL MATO" userId="3f1f30e8-1506-41a7-9372-2bca9ea234a0" providerId="ADAL" clId="{7BD2A952-9684-4E96-BB2A-6A8CCA5F6A8D}" dt="2024-05-17T16:22:29.806" v="104" actId="478"/>
          <ac:spMkLst>
            <pc:docMk/>
            <pc:sldMk cId="0" sldId="276"/>
            <ac:spMk id="61" creationId="{B419084E-095B-41F2-AABB-BBFAA5A52294}"/>
          </ac:spMkLst>
        </pc:spChg>
        <pc:spChg chg="mod">
          <ac:chgData name="DANIEL MATO" userId="3f1f30e8-1506-41a7-9372-2bca9ea234a0" providerId="ADAL" clId="{7BD2A952-9684-4E96-BB2A-6A8CCA5F6A8D}" dt="2024-05-17T16:49:13.663" v="306" actId="164"/>
          <ac:spMkLst>
            <pc:docMk/>
            <pc:sldMk cId="0" sldId="276"/>
            <ac:spMk id="62" creationId="{419505BC-538C-46DC-B41A-5FBF37E6A2D2}"/>
          </ac:spMkLst>
        </pc:spChg>
        <pc:spChg chg="mod">
          <ac:chgData name="DANIEL MATO" userId="3f1f30e8-1506-41a7-9372-2bca9ea234a0" providerId="ADAL" clId="{7BD2A952-9684-4E96-BB2A-6A8CCA5F6A8D}" dt="2024-05-17T16:48:49.695" v="304" actId="164"/>
          <ac:spMkLst>
            <pc:docMk/>
            <pc:sldMk cId="0" sldId="276"/>
            <ac:spMk id="63" creationId="{A0158F0C-FFF6-450C-B55F-7F093BFF8138}"/>
          </ac:spMkLst>
        </pc:spChg>
        <pc:spChg chg="mod">
          <ac:chgData name="DANIEL MATO" userId="3f1f30e8-1506-41a7-9372-2bca9ea234a0" providerId="ADAL" clId="{7BD2A952-9684-4E96-BB2A-6A8CCA5F6A8D}" dt="2024-05-17T16:49:24.149" v="307" actId="164"/>
          <ac:spMkLst>
            <pc:docMk/>
            <pc:sldMk cId="0" sldId="276"/>
            <ac:spMk id="65" creationId="{529F8F81-3EFE-4B9F-AB7E-0070972343CE}"/>
          </ac:spMkLst>
        </pc:spChg>
        <pc:spChg chg="mod">
          <ac:chgData name="DANIEL MATO" userId="3f1f30e8-1506-41a7-9372-2bca9ea234a0" providerId="ADAL" clId="{7BD2A952-9684-4E96-BB2A-6A8CCA5F6A8D}" dt="2024-05-17T16:48:10.301" v="300" actId="164"/>
          <ac:spMkLst>
            <pc:docMk/>
            <pc:sldMk cId="0" sldId="276"/>
            <ac:spMk id="68" creationId="{C1FF82A1-29DD-4573-9663-73D5C01D8963}"/>
          </ac:spMkLst>
        </pc:spChg>
        <pc:spChg chg="mod">
          <ac:chgData name="DANIEL MATO" userId="3f1f30e8-1506-41a7-9372-2bca9ea234a0" providerId="ADAL" clId="{7BD2A952-9684-4E96-BB2A-6A8CCA5F6A8D}" dt="2024-05-17T16:48:10.301" v="300" actId="164"/>
          <ac:spMkLst>
            <pc:docMk/>
            <pc:sldMk cId="0" sldId="276"/>
            <ac:spMk id="638" creationId="{00000000-0000-0000-0000-000000000000}"/>
          </ac:spMkLst>
        </pc:spChg>
        <pc:spChg chg="mod">
          <ac:chgData name="DANIEL MATO" userId="3f1f30e8-1506-41a7-9372-2bca9ea234a0" providerId="ADAL" clId="{7BD2A952-9684-4E96-BB2A-6A8CCA5F6A8D}" dt="2024-05-17T16:48:27.987" v="302" actId="164"/>
          <ac:spMkLst>
            <pc:docMk/>
            <pc:sldMk cId="0" sldId="276"/>
            <ac:spMk id="639" creationId="{00000000-0000-0000-0000-000000000000}"/>
          </ac:spMkLst>
        </pc:spChg>
        <pc:spChg chg="mod">
          <ac:chgData name="DANIEL MATO" userId="3f1f30e8-1506-41a7-9372-2bca9ea234a0" providerId="ADAL" clId="{7BD2A952-9684-4E96-BB2A-6A8CCA5F6A8D}" dt="2024-05-17T16:48:27.987" v="302" actId="164"/>
          <ac:spMkLst>
            <pc:docMk/>
            <pc:sldMk cId="0" sldId="276"/>
            <ac:spMk id="640" creationId="{00000000-0000-0000-0000-000000000000}"/>
          </ac:spMkLst>
        </pc:spChg>
        <pc:spChg chg="mod">
          <ac:chgData name="DANIEL MATO" userId="3f1f30e8-1506-41a7-9372-2bca9ea234a0" providerId="ADAL" clId="{7BD2A952-9684-4E96-BB2A-6A8CCA5F6A8D}" dt="2024-05-17T16:48:49.695" v="304" actId="164"/>
          <ac:spMkLst>
            <pc:docMk/>
            <pc:sldMk cId="0" sldId="276"/>
            <ac:spMk id="641" creationId="{00000000-0000-0000-0000-000000000000}"/>
          </ac:spMkLst>
        </pc:spChg>
        <pc:spChg chg="mod">
          <ac:chgData name="DANIEL MATO" userId="3f1f30e8-1506-41a7-9372-2bca9ea234a0" providerId="ADAL" clId="{7BD2A952-9684-4E96-BB2A-6A8CCA5F6A8D}" dt="2024-05-17T16:49:04.630" v="305" actId="164"/>
          <ac:spMkLst>
            <pc:docMk/>
            <pc:sldMk cId="0" sldId="276"/>
            <ac:spMk id="652" creationId="{00000000-0000-0000-0000-000000000000}"/>
          </ac:spMkLst>
        </pc:spChg>
        <pc:spChg chg="mod">
          <ac:chgData name="DANIEL MATO" userId="3f1f30e8-1506-41a7-9372-2bca9ea234a0" providerId="ADAL" clId="{7BD2A952-9684-4E96-BB2A-6A8CCA5F6A8D}" dt="2024-05-17T16:49:13.663" v="306" actId="164"/>
          <ac:spMkLst>
            <pc:docMk/>
            <pc:sldMk cId="0" sldId="276"/>
            <ac:spMk id="656" creationId="{00000000-0000-0000-0000-000000000000}"/>
          </ac:spMkLst>
        </pc:spChg>
        <pc:spChg chg="mod">
          <ac:chgData name="DANIEL MATO" userId="3f1f30e8-1506-41a7-9372-2bca9ea234a0" providerId="ADAL" clId="{7BD2A952-9684-4E96-BB2A-6A8CCA5F6A8D}" dt="2024-05-17T16:49:24.149" v="307" actId="164"/>
          <ac:spMkLst>
            <pc:docMk/>
            <pc:sldMk cId="0" sldId="276"/>
            <ac:spMk id="662" creationId="{00000000-0000-0000-0000-000000000000}"/>
          </ac:spMkLst>
        </pc:spChg>
        <pc:spChg chg="mod">
          <ac:chgData name="DANIEL MATO" userId="3f1f30e8-1506-41a7-9372-2bca9ea234a0" providerId="ADAL" clId="{7BD2A952-9684-4E96-BB2A-6A8CCA5F6A8D}" dt="2024-05-17T16:49:04.630" v="305" actId="164"/>
          <ac:spMkLst>
            <pc:docMk/>
            <pc:sldMk cId="0" sldId="276"/>
            <ac:spMk id="670" creationId="{00000000-0000-0000-0000-000000000000}"/>
          </ac:spMkLst>
        </pc:spChg>
        <pc:spChg chg="mod">
          <ac:chgData name="DANIEL MATO" userId="3f1f30e8-1506-41a7-9372-2bca9ea234a0" providerId="ADAL" clId="{7BD2A952-9684-4E96-BB2A-6A8CCA5F6A8D}" dt="2024-05-17T16:49:24.149" v="307" actId="164"/>
          <ac:spMkLst>
            <pc:docMk/>
            <pc:sldMk cId="0" sldId="276"/>
            <ac:spMk id="671" creationId="{00000000-0000-0000-0000-000000000000}"/>
          </ac:spMkLst>
        </pc:spChg>
        <pc:spChg chg="del">
          <ac:chgData name="DANIEL MATO" userId="3f1f30e8-1506-41a7-9372-2bca9ea234a0" providerId="ADAL" clId="{7BD2A952-9684-4E96-BB2A-6A8CCA5F6A8D}" dt="2024-05-17T16:22:48.400" v="105" actId="478"/>
          <ac:spMkLst>
            <pc:docMk/>
            <pc:sldMk cId="0" sldId="276"/>
            <ac:spMk id="672" creationId="{00000000-0000-0000-0000-000000000000}"/>
          </ac:spMkLst>
        </pc:spChg>
        <pc:spChg chg="mod">
          <ac:chgData name="DANIEL MATO" userId="3f1f30e8-1506-41a7-9372-2bca9ea234a0" providerId="ADAL" clId="{7BD2A952-9684-4E96-BB2A-6A8CCA5F6A8D}" dt="2024-05-17T16:49:39.328" v="308" actId="164"/>
          <ac:spMkLst>
            <pc:docMk/>
            <pc:sldMk cId="0" sldId="276"/>
            <ac:spMk id="674" creationId="{00000000-0000-0000-0000-000000000000}"/>
          </ac:spMkLst>
        </pc:spChg>
        <pc:spChg chg="mod ord">
          <ac:chgData name="DANIEL MATO" userId="3f1f30e8-1506-41a7-9372-2bca9ea234a0" providerId="ADAL" clId="{7BD2A952-9684-4E96-BB2A-6A8CCA5F6A8D}" dt="2024-05-17T16:51:30.103" v="323" actId="1076"/>
          <ac:spMkLst>
            <pc:docMk/>
            <pc:sldMk cId="0" sldId="276"/>
            <ac:spMk id="675" creationId="{00000000-0000-0000-0000-000000000000}"/>
          </ac:spMkLst>
        </pc:spChg>
        <pc:spChg chg="mod">
          <ac:chgData name="DANIEL MATO" userId="3f1f30e8-1506-41a7-9372-2bca9ea234a0" providerId="ADAL" clId="{7BD2A952-9684-4E96-BB2A-6A8CCA5F6A8D}" dt="2024-05-17T16:48:49.695" v="304" actId="164"/>
          <ac:spMkLst>
            <pc:docMk/>
            <pc:sldMk cId="0" sldId="276"/>
            <ac:spMk id="678" creationId="{00000000-0000-0000-0000-000000000000}"/>
          </ac:spMkLst>
        </pc:spChg>
        <pc:spChg chg="mod">
          <ac:chgData name="DANIEL MATO" userId="3f1f30e8-1506-41a7-9372-2bca9ea234a0" providerId="ADAL" clId="{7BD2A952-9684-4E96-BB2A-6A8CCA5F6A8D}" dt="2024-05-17T16:48:10.301" v="300" actId="164"/>
          <ac:spMkLst>
            <pc:docMk/>
            <pc:sldMk cId="0" sldId="276"/>
            <ac:spMk id="681" creationId="{00000000-0000-0000-0000-000000000000}"/>
          </ac:spMkLst>
        </pc:spChg>
        <pc:spChg chg="mod">
          <ac:chgData name="DANIEL MATO" userId="3f1f30e8-1506-41a7-9372-2bca9ea234a0" providerId="ADAL" clId="{7BD2A952-9684-4E96-BB2A-6A8CCA5F6A8D}" dt="2024-05-17T16:48:27.987" v="302" actId="164"/>
          <ac:spMkLst>
            <pc:docMk/>
            <pc:sldMk cId="0" sldId="276"/>
            <ac:spMk id="682" creationId="{00000000-0000-0000-0000-000000000000}"/>
          </ac:spMkLst>
        </pc:spChg>
        <pc:spChg chg="mod">
          <ac:chgData name="DANIEL MATO" userId="3f1f30e8-1506-41a7-9372-2bca9ea234a0" providerId="ADAL" clId="{7BD2A952-9684-4E96-BB2A-6A8CCA5F6A8D}" dt="2024-05-17T16:49:39.328" v="308" actId="164"/>
          <ac:spMkLst>
            <pc:docMk/>
            <pc:sldMk cId="0" sldId="276"/>
            <ac:spMk id="684" creationId="{00000000-0000-0000-0000-000000000000}"/>
          </ac:spMkLst>
        </pc:spChg>
        <pc:spChg chg="del">
          <ac:chgData name="DANIEL MATO" userId="3f1f30e8-1506-41a7-9372-2bca9ea234a0" providerId="ADAL" clId="{7BD2A952-9684-4E96-BB2A-6A8CCA5F6A8D}" dt="2024-05-17T16:20:52.636" v="26" actId="478"/>
          <ac:spMkLst>
            <pc:docMk/>
            <pc:sldMk cId="0" sldId="276"/>
            <ac:spMk id="685" creationId="{00000000-0000-0000-0000-000000000000}"/>
          </ac:spMkLst>
        </pc:spChg>
        <pc:spChg chg="mod">
          <ac:chgData name="DANIEL MATO" userId="3f1f30e8-1506-41a7-9372-2bca9ea234a0" providerId="ADAL" clId="{7BD2A952-9684-4E96-BB2A-6A8CCA5F6A8D}" dt="2024-05-17T16:48:10.301" v="300" actId="164"/>
          <ac:spMkLst>
            <pc:docMk/>
            <pc:sldMk cId="0" sldId="276"/>
            <ac:spMk id="686" creationId="{00000000-0000-0000-0000-000000000000}"/>
          </ac:spMkLst>
        </pc:spChg>
        <pc:grpChg chg="add mod">
          <ac:chgData name="DANIEL MATO" userId="3f1f30e8-1506-41a7-9372-2bca9ea234a0" providerId="ADAL" clId="{7BD2A952-9684-4E96-BB2A-6A8CCA5F6A8D}" dt="2024-05-17T16:48:10.301" v="300" actId="164"/>
          <ac:grpSpMkLst>
            <pc:docMk/>
            <pc:sldMk cId="0" sldId="276"/>
            <ac:grpSpMk id="3" creationId="{7EA5FCF1-5BE9-C498-2C3A-6A11E76148B3}"/>
          </ac:grpSpMkLst>
        </pc:grpChg>
        <pc:grpChg chg="add mod">
          <ac:chgData name="DANIEL MATO" userId="3f1f30e8-1506-41a7-9372-2bca9ea234a0" providerId="ADAL" clId="{7BD2A952-9684-4E96-BB2A-6A8CCA5F6A8D}" dt="2024-05-17T16:48:27.987" v="302" actId="164"/>
          <ac:grpSpMkLst>
            <pc:docMk/>
            <pc:sldMk cId="0" sldId="276"/>
            <ac:grpSpMk id="4" creationId="{4BFC1EC2-24AE-8072-8B4F-A68B9E902701}"/>
          </ac:grpSpMkLst>
        </pc:grpChg>
        <pc:grpChg chg="add mod">
          <ac:chgData name="DANIEL MATO" userId="3f1f30e8-1506-41a7-9372-2bca9ea234a0" providerId="ADAL" clId="{7BD2A952-9684-4E96-BB2A-6A8CCA5F6A8D}" dt="2024-05-17T16:48:49.695" v="304" actId="164"/>
          <ac:grpSpMkLst>
            <pc:docMk/>
            <pc:sldMk cId="0" sldId="276"/>
            <ac:grpSpMk id="5" creationId="{6A4B9D9F-AD08-17D8-6562-22E3CFDF1D34}"/>
          </ac:grpSpMkLst>
        </pc:grpChg>
        <pc:grpChg chg="add mod">
          <ac:chgData name="DANIEL MATO" userId="3f1f30e8-1506-41a7-9372-2bca9ea234a0" providerId="ADAL" clId="{7BD2A952-9684-4E96-BB2A-6A8CCA5F6A8D}" dt="2024-05-17T16:49:04.630" v="305" actId="164"/>
          <ac:grpSpMkLst>
            <pc:docMk/>
            <pc:sldMk cId="0" sldId="276"/>
            <ac:grpSpMk id="6" creationId="{BEB20E78-BC42-C21F-51E1-3BB64C0029D0}"/>
          </ac:grpSpMkLst>
        </pc:grpChg>
        <pc:grpChg chg="add mod">
          <ac:chgData name="DANIEL MATO" userId="3f1f30e8-1506-41a7-9372-2bca9ea234a0" providerId="ADAL" clId="{7BD2A952-9684-4E96-BB2A-6A8CCA5F6A8D}" dt="2024-05-17T16:49:13.663" v="306" actId="164"/>
          <ac:grpSpMkLst>
            <pc:docMk/>
            <pc:sldMk cId="0" sldId="276"/>
            <ac:grpSpMk id="8" creationId="{0312E96D-298A-D62C-EA45-ED7CA1DC9D85}"/>
          </ac:grpSpMkLst>
        </pc:grpChg>
        <pc:grpChg chg="add mod">
          <ac:chgData name="DANIEL MATO" userId="3f1f30e8-1506-41a7-9372-2bca9ea234a0" providerId="ADAL" clId="{7BD2A952-9684-4E96-BB2A-6A8CCA5F6A8D}" dt="2024-05-17T16:49:24.149" v="307" actId="164"/>
          <ac:grpSpMkLst>
            <pc:docMk/>
            <pc:sldMk cId="0" sldId="276"/>
            <ac:grpSpMk id="9" creationId="{2B67380D-15FD-2568-0848-3983D58D32AB}"/>
          </ac:grpSpMkLst>
        </pc:grpChg>
        <pc:grpChg chg="add mod">
          <ac:chgData name="DANIEL MATO" userId="3f1f30e8-1506-41a7-9372-2bca9ea234a0" providerId="ADAL" clId="{7BD2A952-9684-4E96-BB2A-6A8CCA5F6A8D}" dt="2024-05-17T16:51:21.045" v="320" actId="1076"/>
          <ac:grpSpMkLst>
            <pc:docMk/>
            <pc:sldMk cId="0" sldId="276"/>
            <ac:grpSpMk id="10" creationId="{051081A1-B518-24CB-FFB8-EBC7F667C8B7}"/>
          </ac:grpSpMkLst>
        </pc:grpChg>
        <pc:cxnChg chg="mod">
          <ac:chgData name="DANIEL MATO" userId="3f1f30e8-1506-41a7-9372-2bca9ea234a0" providerId="ADAL" clId="{7BD2A952-9684-4E96-BB2A-6A8CCA5F6A8D}" dt="2024-05-17T16:49:04.630" v="305" actId="164"/>
          <ac:cxnSpMkLst>
            <pc:docMk/>
            <pc:sldMk cId="0" sldId="276"/>
            <ac:cxnSpMk id="56" creationId="{70CC6A44-8E53-450F-AF00-3F0088B9F462}"/>
          </ac:cxnSpMkLst>
        </pc:cxnChg>
        <pc:cxnChg chg="mod">
          <ac:chgData name="DANIEL MATO" userId="3f1f30e8-1506-41a7-9372-2bca9ea234a0" providerId="ADAL" clId="{7BD2A952-9684-4E96-BB2A-6A8CCA5F6A8D}" dt="2024-05-17T16:48:49.695" v="304" actId="164"/>
          <ac:cxnSpMkLst>
            <pc:docMk/>
            <pc:sldMk cId="0" sldId="276"/>
            <ac:cxnSpMk id="642" creationId="{00000000-0000-0000-0000-000000000000}"/>
          </ac:cxnSpMkLst>
        </pc:cxnChg>
        <pc:cxnChg chg="mod">
          <ac:chgData name="DANIEL MATO" userId="3f1f30e8-1506-41a7-9372-2bca9ea234a0" providerId="ADAL" clId="{7BD2A952-9684-4E96-BB2A-6A8CCA5F6A8D}" dt="2024-05-17T16:48:49.695" v="304" actId="164"/>
          <ac:cxnSpMkLst>
            <pc:docMk/>
            <pc:sldMk cId="0" sldId="276"/>
            <ac:cxnSpMk id="643" creationId="{00000000-0000-0000-0000-000000000000}"/>
          </ac:cxnSpMkLst>
        </pc:cxnChg>
        <pc:cxnChg chg="mod">
          <ac:chgData name="DANIEL MATO" userId="3f1f30e8-1506-41a7-9372-2bca9ea234a0" providerId="ADAL" clId="{7BD2A952-9684-4E96-BB2A-6A8CCA5F6A8D}" dt="2024-05-17T16:48:49.695" v="304" actId="164"/>
          <ac:cxnSpMkLst>
            <pc:docMk/>
            <pc:sldMk cId="0" sldId="276"/>
            <ac:cxnSpMk id="644" creationId="{00000000-0000-0000-0000-000000000000}"/>
          </ac:cxnSpMkLst>
        </pc:cxnChg>
        <pc:cxnChg chg="mod">
          <ac:chgData name="DANIEL MATO" userId="3f1f30e8-1506-41a7-9372-2bca9ea234a0" providerId="ADAL" clId="{7BD2A952-9684-4E96-BB2A-6A8CCA5F6A8D}" dt="2024-05-17T16:48:27.987" v="302" actId="164"/>
          <ac:cxnSpMkLst>
            <pc:docMk/>
            <pc:sldMk cId="0" sldId="276"/>
            <ac:cxnSpMk id="673" creationId="{00000000-0000-0000-0000-000000000000}"/>
          </ac:cxnSpMkLst>
        </pc:cxnChg>
        <pc:cxnChg chg="mod">
          <ac:chgData name="DANIEL MATO" userId="3f1f30e8-1506-41a7-9372-2bca9ea234a0" providerId="ADAL" clId="{7BD2A952-9684-4E96-BB2A-6A8CCA5F6A8D}" dt="2024-05-17T16:49:39.328" v="308" actId="164"/>
          <ac:cxnSpMkLst>
            <pc:docMk/>
            <pc:sldMk cId="0" sldId="276"/>
            <ac:cxnSpMk id="676" creationId="{00000000-0000-0000-0000-000000000000}"/>
          </ac:cxnSpMkLst>
        </pc:cxnChg>
        <pc:cxnChg chg="mod">
          <ac:chgData name="DANIEL MATO" userId="3f1f30e8-1506-41a7-9372-2bca9ea234a0" providerId="ADAL" clId="{7BD2A952-9684-4E96-BB2A-6A8CCA5F6A8D}" dt="2024-05-17T16:49:39.328" v="308" actId="164"/>
          <ac:cxnSpMkLst>
            <pc:docMk/>
            <pc:sldMk cId="0" sldId="276"/>
            <ac:cxnSpMk id="683" creationId="{00000000-0000-0000-0000-000000000000}"/>
          </ac:cxnSpMkLst>
        </pc:cxnChg>
      </pc:sldChg>
      <pc:sldChg chg="del">
        <pc:chgData name="DANIEL MATO" userId="3f1f30e8-1506-41a7-9372-2bca9ea234a0" providerId="ADAL" clId="{7BD2A952-9684-4E96-BB2A-6A8CCA5F6A8D}" dt="2024-05-17T16:29:19.628" v="246" actId="47"/>
        <pc:sldMkLst>
          <pc:docMk/>
          <pc:sldMk cId="3946057405" sldId="302"/>
        </pc:sldMkLst>
      </pc:sldChg>
      <pc:sldChg chg="del">
        <pc:chgData name="DANIEL MATO" userId="3f1f30e8-1506-41a7-9372-2bca9ea234a0" providerId="ADAL" clId="{7BD2A952-9684-4E96-BB2A-6A8CCA5F6A8D}" dt="2024-05-17T16:29:18.457" v="245" actId="47"/>
        <pc:sldMkLst>
          <pc:docMk/>
          <pc:sldMk cId="0" sldId="322"/>
        </pc:sldMkLst>
      </pc:sldChg>
      <pc:sldChg chg="modAnim">
        <pc:chgData name="DANIEL MATO" userId="3f1f30e8-1506-41a7-9372-2bca9ea234a0" providerId="ADAL" clId="{7BD2A952-9684-4E96-BB2A-6A8CCA5F6A8D}" dt="2024-05-17T16:45:41.365" v="262"/>
        <pc:sldMkLst>
          <pc:docMk/>
          <pc:sldMk cId="3036047234" sldId="653"/>
        </pc:sldMkLst>
      </pc:sldChg>
      <pc:sldChg chg="modAnim">
        <pc:chgData name="DANIEL MATO" userId="3f1f30e8-1506-41a7-9372-2bca9ea234a0" providerId="ADAL" clId="{7BD2A952-9684-4E96-BB2A-6A8CCA5F6A8D}" dt="2024-05-17T16:46:32.092" v="264"/>
        <pc:sldMkLst>
          <pc:docMk/>
          <pc:sldMk cId="1805408050" sldId="662"/>
        </pc:sldMkLst>
      </pc:sldChg>
      <pc:sldChg chg="addSp modSp mod">
        <pc:chgData name="DANIEL MATO" userId="3f1f30e8-1506-41a7-9372-2bca9ea234a0" providerId="ADAL" clId="{7BD2A952-9684-4E96-BB2A-6A8CCA5F6A8D}" dt="2024-05-17T16:47:29.404" v="299" actId="20577"/>
        <pc:sldMkLst>
          <pc:docMk/>
          <pc:sldMk cId="526125826" sldId="667"/>
        </pc:sldMkLst>
        <pc:spChg chg="add mod">
          <ac:chgData name="DANIEL MATO" userId="3f1f30e8-1506-41a7-9372-2bca9ea234a0" providerId="ADAL" clId="{7BD2A952-9684-4E96-BB2A-6A8CCA5F6A8D}" dt="2024-05-17T16:47:29.404" v="299" actId="20577"/>
          <ac:spMkLst>
            <pc:docMk/>
            <pc:sldMk cId="526125826" sldId="667"/>
            <ac:spMk id="4" creationId="{4753CA73-9537-FAE8-6DCE-1CBD668126B6}"/>
          </ac:spMkLst>
        </pc:spChg>
      </pc:sldChg>
      <pc:sldChg chg="del">
        <pc:chgData name="DANIEL MATO" userId="3f1f30e8-1506-41a7-9372-2bca9ea234a0" providerId="ADAL" clId="{7BD2A952-9684-4E96-BB2A-6A8CCA5F6A8D}" dt="2024-05-17T16:46:16.662" v="263" actId="47"/>
        <pc:sldMkLst>
          <pc:docMk/>
          <pc:sldMk cId="0" sldId="672"/>
        </pc:sldMkLst>
      </pc:sldChg>
      <pc:sldChg chg="modSp mod">
        <pc:chgData name="DANIEL MATO" userId="3f1f30e8-1506-41a7-9372-2bca9ea234a0" providerId="ADAL" clId="{7BD2A952-9684-4E96-BB2A-6A8CCA5F6A8D}" dt="2024-05-17T16:45:00.854" v="261" actId="14100"/>
        <pc:sldMkLst>
          <pc:docMk/>
          <pc:sldMk cId="2644986552" sldId="673"/>
        </pc:sldMkLst>
        <pc:picChg chg="mod">
          <ac:chgData name="DANIEL MATO" userId="3f1f30e8-1506-41a7-9372-2bca9ea234a0" providerId="ADAL" clId="{7BD2A952-9684-4E96-BB2A-6A8CCA5F6A8D}" dt="2024-05-17T16:45:00.854" v="261" actId="14100"/>
          <ac:picMkLst>
            <pc:docMk/>
            <pc:sldMk cId="2644986552" sldId="673"/>
            <ac:picMk id="3" creationId="{69161CC5-AFA7-C7AB-1D6D-5E21F41FC607}"/>
          </ac:picMkLst>
        </pc:picChg>
      </pc:sldChg>
      <pc:sldChg chg="new del">
        <pc:chgData name="DANIEL MATO" userId="3f1f30e8-1506-41a7-9372-2bca9ea234a0" providerId="ADAL" clId="{7BD2A952-9684-4E96-BB2A-6A8CCA5F6A8D}" dt="2024-05-17T16:44:47.200" v="260" actId="680"/>
        <pc:sldMkLst>
          <pc:docMk/>
          <pc:sldMk cId="487902732" sldId="674"/>
        </pc:sldMkLst>
      </pc:sldChg>
      <pc:sldChg chg="delSp modSp add del mod">
        <pc:chgData name="DANIEL MATO" userId="3f1f30e8-1506-41a7-9372-2bca9ea234a0" providerId="ADAL" clId="{7BD2A952-9684-4E96-BB2A-6A8CCA5F6A8D}" dt="2024-05-17T16:25:34.625" v="244" actId="47"/>
        <pc:sldMkLst>
          <pc:docMk/>
          <pc:sldMk cId="2632039355" sldId="674"/>
        </pc:sldMkLst>
        <pc:spChg chg="del">
          <ac:chgData name="DANIEL MATO" userId="3f1f30e8-1506-41a7-9372-2bca9ea234a0" providerId="ADAL" clId="{7BD2A952-9684-4E96-BB2A-6A8CCA5F6A8D}" dt="2024-05-17T16:17:09.250" v="2" actId="478"/>
          <ac:spMkLst>
            <pc:docMk/>
            <pc:sldMk cId="2632039355" sldId="674"/>
            <ac:spMk id="3" creationId="{A3AB5262-FFE1-0EA3-5E82-B150D07E68B0}"/>
          </ac:spMkLst>
        </pc:spChg>
        <pc:spChg chg="del">
          <ac:chgData name="DANIEL MATO" userId="3f1f30e8-1506-41a7-9372-2bca9ea234a0" providerId="ADAL" clId="{7BD2A952-9684-4E96-BB2A-6A8CCA5F6A8D}" dt="2024-05-17T16:17:09.250" v="2" actId="478"/>
          <ac:spMkLst>
            <pc:docMk/>
            <pc:sldMk cId="2632039355" sldId="674"/>
            <ac:spMk id="15" creationId="{AC18A776-DE42-CDA7-3E59-84A47829DC0B}"/>
          </ac:spMkLst>
        </pc:spChg>
        <pc:spChg chg="del">
          <ac:chgData name="DANIEL MATO" userId="3f1f30e8-1506-41a7-9372-2bca9ea234a0" providerId="ADAL" clId="{7BD2A952-9684-4E96-BB2A-6A8CCA5F6A8D}" dt="2024-05-17T16:17:09.250" v="2" actId="478"/>
          <ac:spMkLst>
            <pc:docMk/>
            <pc:sldMk cId="2632039355" sldId="674"/>
            <ac:spMk id="30" creationId="{2FBE011B-0AFA-2DA5-2CC1-D0AC5ED6A62B}"/>
          </ac:spMkLst>
        </pc:spChg>
        <pc:spChg chg="del">
          <ac:chgData name="DANIEL MATO" userId="3f1f30e8-1506-41a7-9372-2bca9ea234a0" providerId="ADAL" clId="{7BD2A952-9684-4E96-BB2A-6A8CCA5F6A8D}" dt="2024-05-17T16:17:09.250" v="2" actId="478"/>
          <ac:spMkLst>
            <pc:docMk/>
            <pc:sldMk cId="2632039355" sldId="674"/>
            <ac:spMk id="31" creationId="{855225C8-EB94-1555-79BF-5D4742A8A166}"/>
          </ac:spMkLst>
        </pc:spChg>
        <pc:spChg chg="del">
          <ac:chgData name="DANIEL MATO" userId="3f1f30e8-1506-41a7-9372-2bca9ea234a0" providerId="ADAL" clId="{7BD2A952-9684-4E96-BB2A-6A8CCA5F6A8D}" dt="2024-05-17T16:17:09.250" v="2" actId="478"/>
          <ac:spMkLst>
            <pc:docMk/>
            <pc:sldMk cId="2632039355" sldId="674"/>
            <ac:spMk id="128" creationId="{4CAF11CE-20EB-BC95-A3D5-858A34EC4055}"/>
          </ac:spMkLst>
        </pc:spChg>
        <pc:spChg chg="del">
          <ac:chgData name="DANIEL MATO" userId="3f1f30e8-1506-41a7-9372-2bca9ea234a0" providerId="ADAL" clId="{7BD2A952-9684-4E96-BB2A-6A8CCA5F6A8D}" dt="2024-05-17T16:17:09.250" v="2" actId="478"/>
          <ac:spMkLst>
            <pc:docMk/>
            <pc:sldMk cId="2632039355" sldId="674"/>
            <ac:spMk id="163" creationId="{B99B9586-0A37-9047-7A53-A1751464077D}"/>
          </ac:spMkLst>
        </pc:spChg>
        <pc:spChg chg="del">
          <ac:chgData name="DANIEL MATO" userId="3f1f30e8-1506-41a7-9372-2bca9ea234a0" providerId="ADAL" clId="{7BD2A952-9684-4E96-BB2A-6A8CCA5F6A8D}" dt="2024-05-17T16:17:09.250" v="2" actId="478"/>
          <ac:spMkLst>
            <pc:docMk/>
            <pc:sldMk cId="2632039355" sldId="674"/>
            <ac:spMk id="165" creationId="{CD4402D9-83DC-BB0D-64E0-AAA05AC1C9DE}"/>
          </ac:spMkLst>
        </pc:spChg>
        <pc:spChg chg="del">
          <ac:chgData name="DANIEL MATO" userId="3f1f30e8-1506-41a7-9372-2bca9ea234a0" providerId="ADAL" clId="{7BD2A952-9684-4E96-BB2A-6A8CCA5F6A8D}" dt="2024-05-17T16:17:09.250" v="2" actId="478"/>
          <ac:spMkLst>
            <pc:docMk/>
            <pc:sldMk cId="2632039355" sldId="674"/>
            <ac:spMk id="166" creationId="{0DEC2120-244E-8BD4-A652-88062395A71D}"/>
          </ac:spMkLst>
        </pc:spChg>
        <pc:spChg chg="del">
          <ac:chgData name="DANIEL MATO" userId="3f1f30e8-1506-41a7-9372-2bca9ea234a0" providerId="ADAL" clId="{7BD2A952-9684-4E96-BB2A-6A8CCA5F6A8D}" dt="2024-05-17T16:17:09.250" v="2" actId="478"/>
          <ac:spMkLst>
            <pc:docMk/>
            <pc:sldMk cId="2632039355" sldId="674"/>
            <ac:spMk id="167" creationId="{716AEA55-D49F-7F35-71EB-3B0760B1DCE1}"/>
          </ac:spMkLst>
        </pc:spChg>
        <pc:spChg chg="mod">
          <ac:chgData name="DANIEL MATO" userId="3f1f30e8-1506-41a7-9372-2bca9ea234a0" providerId="ADAL" clId="{7BD2A952-9684-4E96-BB2A-6A8CCA5F6A8D}" dt="2024-05-17T16:17:26.007" v="23" actId="20577"/>
          <ac:spMkLst>
            <pc:docMk/>
            <pc:sldMk cId="2632039355" sldId="674"/>
            <ac:spMk id="182" creationId="{ABA86CF3-AA47-D81C-89D7-BB91A9894571}"/>
          </ac:spMkLst>
        </pc:spChg>
        <pc:spChg chg="del">
          <ac:chgData name="DANIEL MATO" userId="3f1f30e8-1506-41a7-9372-2bca9ea234a0" providerId="ADAL" clId="{7BD2A952-9684-4E96-BB2A-6A8CCA5F6A8D}" dt="2024-05-17T16:17:09.250" v="2" actId="478"/>
          <ac:spMkLst>
            <pc:docMk/>
            <pc:sldMk cId="2632039355" sldId="674"/>
            <ac:spMk id="184" creationId="{4D470E46-F2F3-0201-B769-A962281C2880}"/>
          </ac:spMkLst>
        </pc:spChg>
        <pc:spChg chg="del">
          <ac:chgData name="DANIEL MATO" userId="3f1f30e8-1506-41a7-9372-2bca9ea234a0" providerId="ADAL" clId="{7BD2A952-9684-4E96-BB2A-6A8CCA5F6A8D}" dt="2024-05-17T16:17:09.250" v="2" actId="478"/>
          <ac:spMkLst>
            <pc:docMk/>
            <pc:sldMk cId="2632039355" sldId="674"/>
            <ac:spMk id="195" creationId="{44364292-2A28-C6DE-47F1-056B87E5B468}"/>
          </ac:spMkLst>
        </pc:spChg>
        <pc:spChg chg="del">
          <ac:chgData name="DANIEL MATO" userId="3f1f30e8-1506-41a7-9372-2bca9ea234a0" providerId="ADAL" clId="{7BD2A952-9684-4E96-BB2A-6A8CCA5F6A8D}" dt="2024-05-17T16:17:09.250" v="2" actId="478"/>
          <ac:spMkLst>
            <pc:docMk/>
            <pc:sldMk cId="2632039355" sldId="674"/>
            <ac:spMk id="201" creationId="{3C40C9B0-A912-BC05-DBE4-A0E157D85DAB}"/>
          </ac:spMkLst>
        </pc:spChg>
        <pc:spChg chg="del">
          <ac:chgData name="DANIEL MATO" userId="3f1f30e8-1506-41a7-9372-2bca9ea234a0" providerId="ADAL" clId="{7BD2A952-9684-4E96-BB2A-6A8CCA5F6A8D}" dt="2024-05-17T16:17:09.250" v="2" actId="478"/>
          <ac:spMkLst>
            <pc:docMk/>
            <pc:sldMk cId="2632039355" sldId="674"/>
            <ac:spMk id="214" creationId="{D2AA014E-642D-0421-B3D0-D04B5756E098}"/>
          </ac:spMkLst>
        </pc:spChg>
        <pc:spChg chg="del">
          <ac:chgData name="DANIEL MATO" userId="3f1f30e8-1506-41a7-9372-2bca9ea234a0" providerId="ADAL" clId="{7BD2A952-9684-4E96-BB2A-6A8CCA5F6A8D}" dt="2024-05-17T16:17:09.250" v="2" actId="478"/>
          <ac:spMkLst>
            <pc:docMk/>
            <pc:sldMk cId="2632039355" sldId="674"/>
            <ac:spMk id="219" creationId="{1FDB2BA7-02D7-C108-F081-43DD770B1D3C}"/>
          </ac:spMkLst>
        </pc:spChg>
        <pc:spChg chg="del">
          <ac:chgData name="DANIEL MATO" userId="3f1f30e8-1506-41a7-9372-2bca9ea234a0" providerId="ADAL" clId="{7BD2A952-9684-4E96-BB2A-6A8CCA5F6A8D}" dt="2024-05-17T16:17:09.250" v="2" actId="478"/>
          <ac:spMkLst>
            <pc:docMk/>
            <pc:sldMk cId="2632039355" sldId="674"/>
            <ac:spMk id="221" creationId="{9348C2D2-3147-685F-BD5C-2DF33841E707}"/>
          </ac:spMkLst>
        </pc:spChg>
        <pc:spChg chg="del">
          <ac:chgData name="DANIEL MATO" userId="3f1f30e8-1506-41a7-9372-2bca9ea234a0" providerId="ADAL" clId="{7BD2A952-9684-4E96-BB2A-6A8CCA5F6A8D}" dt="2024-05-17T16:17:12.778" v="4" actId="478"/>
          <ac:spMkLst>
            <pc:docMk/>
            <pc:sldMk cId="2632039355" sldId="674"/>
            <ac:spMk id="222" creationId="{3E73D1EB-875F-C2DD-1ABE-00B2AD9F30F6}"/>
          </ac:spMkLst>
        </pc:spChg>
        <pc:spChg chg="del">
          <ac:chgData name="DANIEL MATO" userId="3f1f30e8-1506-41a7-9372-2bca9ea234a0" providerId="ADAL" clId="{7BD2A952-9684-4E96-BB2A-6A8CCA5F6A8D}" dt="2024-05-17T16:17:09.250" v="2" actId="478"/>
          <ac:spMkLst>
            <pc:docMk/>
            <pc:sldMk cId="2632039355" sldId="674"/>
            <ac:spMk id="223" creationId="{D5CF59F4-3844-DF01-EB99-8AAADDD0FA01}"/>
          </ac:spMkLst>
        </pc:spChg>
        <pc:spChg chg="del">
          <ac:chgData name="DANIEL MATO" userId="3f1f30e8-1506-41a7-9372-2bca9ea234a0" providerId="ADAL" clId="{7BD2A952-9684-4E96-BB2A-6A8CCA5F6A8D}" dt="2024-05-17T16:17:11.195" v="3" actId="478"/>
          <ac:spMkLst>
            <pc:docMk/>
            <pc:sldMk cId="2632039355" sldId="674"/>
            <ac:spMk id="224" creationId="{34B0CED2-4756-266D-D695-C6B62CAD35F5}"/>
          </ac:spMkLst>
        </pc:spChg>
        <pc:spChg chg="del">
          <ac:chgData name="DANIEL MATO" userId="3f1f30e8-1506-41a7-9372-2bca9ea234a0" providerId="ADAL" clId="{7BD2A952-9684-4E96-BB2A-6A8CCA5F6A8D}" dt="2024-05-17T16:17:09.250" v="2" actId="478"/>
          <ac:spMkLst>
            <pc:docMk/>
            <pc:sldMk cId="2632039355" sldId="674"/>
            <ac:spMk id="225" creationId="{3A0CC037-C202-C4A9-24CA-2BA285E7F781}"/>
          </ac:spMkLst>
        </pc:spChg>
        <pc:spChg chg="del">
          <ac:chgData name="DANIEL MATO" userId="3f1f30e8-1506-41a7-9372-2bca9ea234a0" providerId="ADAL" clId="{7BD2A952-9684-4E96-BB2A-6A8CCA5F6A8D}" dt="2024-05-17T16:17:09.250" v="2" actId="478"/>
          <ac:spMkLst>
            <pc:docMk/>
            <pc:sldMk cId="2632039355" sldId="674"/>
            <ac:spMk id="227" creationId="{247B7F46-D5F6-4242-55E2-D96665C95DEE}"/>
          </ac:spMkLst>
        </pc:spChg>
        <pc:picChg chg="del">
          <ac:chgData name="DANIEL MATO" userId="3f1f30e8-1506-41a7-9372-2bca9ea234a0" providerId="ADAL" clId="{7BD2A952-9684-4E96-BB2A-6A8CCA5F6A8D}" dt="2024-05-17T16:17:04.654" v="1" actId="478"/>
          <ac:picMkLst>
            <pc:docMk/>
            <pc:sldMk cId="2632039355" sldId="674"/>
            <ac:picMk id="229" creationId="{F6793D5A-249B-F759-DCAF-F1CD13CADFD0}"/>
          </ac:picMkLst>
        </pc:picChg>
        <pc:cxnChg chg="del mod">
          <ac:chgData name="DANIEL MATO" userId="3f1f30e8-1506-41a7-9372-2bca9ea234a0" providerId="ADAL" clId="{7BD2A952-9684-4E96-BB2A-6A8CCA5F6A8D}" dt="2024-05-17T16:17:09.250" v="2" actId="478"/>
          <ac:cxnSpMkLst>
            <pc:docMk/>
            <pc:sldMk cId="2632039355" sldId="674"/>
            <ac:cxnSpMk id="7" creationId="{4202CBD6-0E61-4DB7-78A9-E5F8B38EE305}"/>
          </ac:cxnSpMkLst>
        </pc:cxnChg>
        <pc:cxnChg chg="del mod">
          <ac:chgData name="DANIEL MATO" userId="3f1f30e8-1506-41a7-9372-2bca9ea234a0" providerId="ADAL" clId="{7BD2A952-9684-4E96-BB2A-6A8CCA5F6A8D}" dt="2024-05-17T16:17:09.250" v="2" actId="478"/>
          <ac:cxnSpMkLst>
            <pc:docMk/>
            <pc:sldMk cId="2632039355" sldId="674"/>
            <ac:cxnSpMk id="129" creationId="{DD2C0C1A-E9F6-6000-9FFD-35D5553BC5E7}"/>
          </ac:cxnSpMkLst>
        </pc:cxnChg>
        <pc:cxnChg chg="del mod">
          <ac:chgData name="DANIEL MATO" userId="3f1f30e8-1506-41a7-9372-2bca9ea234a0" providerId="ADAL" clId="{7BD2A952-9684-4E96-BB2A-6A8CCA5F6A8D}" dt="2024-05-17T16:17:09.250" v="2" actId="478"/>
          <ac:cxnSpMkLst>
            <pc:docMk/>
            <pc:sldMk cId="2632039355" sldId="674"/>
            <ac:cxnSpMk id="148" creationId="{453DC4ED-EC3A-DD9D-1132-4B4A85D4836D}"/>
          </ac:cxnSpMkLst>
        </pc:cxnChg>
        <pc:cxnChg chg="del mod">
          <ac:chgData name="DANIEL MATO" userId="3f1f30e8-1506-41a7-9372-2bca9ea234a0" providerId="ADAL" clId="{7BD2A952-9684-4E96-BB2A-6A8CCA5F6A8D}" dt="2024-05-17T16:17:09.250" v="2" actId="478"/>
          <ac:cxnSpMkLst>
            <pc:docMk/>
            <pc:sldMk cId="2632039355" sldId="674"/>
            <ac:cxnSpMk id="151" creationId="{5D370E34-1ADA-32E8-913D-C2B043E04CE2}"/>
          </ac:cxnSpMkLst>
        </pc:cxnChg>
        <pc:cxnChg chg="del mod">
          <ac:chgData name="DANIEL MATO" userId="3f1f30e8-1506-41a7-9372-2bca9ea234a0" providerId="ADAL" clId="{7BD2A952-9684-4E96-BB2A-6A8CCA5F6A8D}" dt="2024-05-17T16:17:09.250" v="2" actId="478"/>
          <ac:cxnSpMkLst>
            <pc:docMk/>
            <pc:sldMk cId="2632039355" sldId="674"/>
            <ac:cxnSpMk id="171" creationId="{1F8C35EA-F1E2-6F8E-1648-6CEE74EFB156}"/>
          </ac:cxnSpMkLst>
        </pc:cxnChg>
        <pc:cxnChg chg="del mod">
          <ac:chgData name="DANIEL MATO" userId="3f1f30e8-1506-41a7-9372-2bca9ea234a0" providerId="ADAL" clId="{7BD2A952-9684-4E96-BB2A-6A8CCA5F6A8D}" dt="2024-05-17T16:17:09.250" v="2" actId="478"/>
          <ac:cxnSpMkLst>
            <pc:docMk/>
            <pc:sldMk cId="2632039355" sldId="674"/>
            <ac:cxnSpMk id="173" creationId="{1B978B6F-FA12-0354-B857-5BA64A486F7E}"/>
          </ac:cxnSpMkLst>
        </pc:cxnChg>
        <pc:cxnChg chg="del mod">
          <ac:chgData name="DANIEL MATO" userId="3f1f30e8-1506-41a7-9372-2bca9ea234a0" providerId="ADAL" clId="{7BD2A952-9684-4E96-BB2A-6A8CCA5F6A8D}" dt="2024-05-17T16:17:09.250" v="2" actId="478"/>
          <ac:cxnSpMkLst>
            <pc:docMk/>
            <pc:sldMk cId="2632039355" sldId="674"/>
            <ac:cxnSpMk id="180" creationId="{6B40BF5B-BC8A-566A-9759-A945572B8D10}"/>
          </ac:cxnSpMkLst>
        </pc:cxnChg>
        <pc:cxnChg chg="del mod">
          <ac:chgData name="DANIEL MATO" userId="3f1f30e8-1506-41a7-9372-2bca9ea234a0" providerId="ADAL" clId="{7BD2A952-9684-4E96-BB2A-6A8CCA5F6A8D}" dt="2024-05-17T16:17:09.250" v="2" actId="478"/>
          <ac:cxnSpMkLst>
            <pc:docMk/>
            <pc:sldMk cId="2632039355" sldId="674"/>
            <ac:cxnSpMk id="208" creationId="{92C40450-3D4E-65B3-F1ED-16445739440B}"/>
          </ac:cxnSpMkLst>
        </pc:cxnChg>
        <pc:cxnChg chg="del mod">
          <ac:chgData name="DANIEL MATO" userId="3f1f30e8-1506-41a7-9372-2bca9ea234a0" providerId="ADAL" clId="{7BD2A952-9684-4E96-BB2A-6A8CCA5F6A8D}" dt="2024-05-17T16:17:09.250" v="2" actId="478"/>
          <ac:cxnSpMkLst>
            <pc:docMk/>
            <pc:sldMk cId="2632039355" sldId="674"/>
            <ac:cxnSpMk id="218" creationId="{B701F85D-CFF3-3CC7-6F36-EC9136145FB5}"/>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cs typeface="Arial" charset="0"/>
              </a:defRPr>
            </a:lvl1pPr>
          </a:lstStyle>
          <a:p>
            <a:pPr>
              <a:defRPr/>
            </a:pPr>
            <a:endParaRPr lang="es-UY"/>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cs typeface="Arial" charset="0"/>
              </a:defRPr>
            </a:lvl1pPr>
          </a:lstStyle>
          <a:p>
            <a:pPr>
              <a:defRPr/>
            </a:pPr>
            <a:fld id="{5ACBB803-6892-4694-BAF1-076F575740EE}" type="datetimeFigureOut">
              <a:rPr lang="es-UY"/>
              <a:pPr>
                <a:defRPr/>
              </a:pPr>
              <a:t>17/5/2024</a:t>
            </a:fld>
            <a:endParaRPr lang="es-UY"/>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cs typeface="Arial" charset="0"/>
              </a:defRPr>
            </a:lvl1pPr>
          </a:lstStyle>
          <a:p>
            <a:pPr>
              <a:defRPr/>
            </a:pPr>
            <a:endParaRPr lang="es-UY"/>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5A919A06-B85B-46C9-A8DC-10D2A46CEBB3}" type="slidenum">
              <a:rPr lang="es-UY" altLang="es-ES"/>
              <a:pPr/>
              <a:t>‹Nº›</a:t>
            </a:fld>
            <a:endParaRPr lang="es-UY" altLang="es-E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cs typeface="Arial" charset="0"/>
              </a:defRPr>
            </a:lvl1pPr>
          </a:lstStyle>
          <a:p>
            <a:pPr>
              <a:defRPr/>
            </a:pPr>
            <a:endParaRPr lang="es-UY"/>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cs typeface="Arial" charset="0"/>
              </a:defRPr>
            </a:lvl1pPr>
          </a:lstStyle>
          <a:p>
            <a:pPr>
              <a:defRPr/>
            </a:pPr>
            <a:fld id="{FF4E4B90-C27E-40F6-83D4-FCBDDC0A9621}" type="datetimeFigureOut">
              <a:rPr lang="es-UY"/>
              <a:pPr>
                <a:defRPr/>
              </a:pPr>
              <a:t>17/5/2024</a:t>
            </a:fld>
            <a:endParaRPr lang="es-UY"/>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s-UY"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s-UY"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cs typeface="Arial" charset="0"/>
              </a:defRPr>
            </a:lvl1pPr>
          </a:lstStyle>
          <a:p>
            <a:pPr>
              <a:defRPr/>
            </a:pPr>
            <a:endParaRPr lang="es-UY"/>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D8482E0A-4C04-4AB0-A177-71EEBAE2FA24}" type="slidenum">
              <a:rPr lang="es-UY" altLang="es-ES"/>
              <a:pPr/>
              <a:t>‹Nº›</a:t>
            </a:fld>
            <a:endParaRPr lang="es-UY" alt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UY"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7125F49-F468-41A1-AC69-33DC76D4BB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31636839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UY" dirty="0"/>
              <a:t>s</a:t>
            </a:r>
          </a:p>
        </p:txBody>
      </p:sp>
      <p:sp>
        <p:nvSpPr>
          <p:cNvPr id="4" name="Marcador de número de diapositiva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8482E0A-4C04-4AB0-A177-71EEBAE2FA24}" type="slidenum">
              <a:rPr kumimoji="0" lang="es-UY" altLang="es-E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s-UY" altLang="es-E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509356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UY" dirty="0"/>
              <a:t>s</a:t>
            </a:r>
          </a:p>
        </p:txBody>
      </p:sp>
      <p:sp>
        <p:nvSpPr>
          <p:cNvPr id="4" name="Marcador de número de diapositiva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8482E0A-4C04-4AB0-A177-71EEBAE2FA24}" type="slidenum">
              <a:rPr kumimoji="0" lang="es-UY" altLang="es-E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s-UY" altLang="es-E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5474651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UY" dirty="0"/>
              <a:t>s</a:t>
            </a:r>
          </a:p>
        </p:txBody>
      </p:sp>
      <p:sp>
        <p:nvSpPr>
          <p:cNvPr id="4" name="Marcador de número de diapositiva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8482E0A-4C04-4AB0-A177-71EEBAE2FA24}" type="slidenum">
              <a:rPr kumimoji="0" lang="es-UY" altLang="es-E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s-UY" altLang="es-E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6295579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UY"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4299BD4-54AE-4910-B2BF-8DBB7E342601}" type="slidenum">
              <a:rPr kumimoji="0" lang="es-UY" sz="1200" b="0" i="0" u="none" strike="noStrike" kern="1200" cap="none" spc="0" normalizeH="0" baseline="0" noProof="0" smtClean="0">
                <a:ln>
                  <a:noFill/>
                </a:ln>
                <a:solidFill>
                  <a:prstClr val="black"/>
                </a:solidFill>
                <a:effectLst/>
                <a:uLnTx/>
                <a:uFillTx/>
                <a:latin typeface="Calibri" panose="020F0502020204030204"/>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s-UY" sz="1200" b="0" i="0" u="none" strike="noStrike" kern="1200" cap="none" spc="0" normalizeH="0" baseline="0" noProof="0" dirty="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8615746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UY"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7125F49-F468-41A1-AC69-33DC76D4BB9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Arial" panose="020B0604020202020204" pitchFamily="34" charset="0"/>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39311005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UY" dirty="0"/>
          </a:p>
        </p:txBody>
      </p:sp>
      <p:sp>
        <p:nvSpPr>
          <p:cNvPr id="4" name="Marcador de número de diapositiva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8482E0A-4C04-4AB0-A177-71EEBAE2FA24}" type="slidenum">
              <a:rPr kumimoji="0" lang="es-UY" altLang="es-E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s-UY" altLang="es-E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204183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UY" dirty="0"/>
          </a:p>
        </p:txBody>
      </p:sp>
      <p:sp>
        <p:nvSpPr>
          <p:cNvPr id="4" name="Marcador de número de diapositiva 3"/>
          <p:cNvSpPr>
            <a:spLocks noGrp="1"/>
          </p:cNvSpPr>
          <p:nvPr>
            <p:ph type="sldNum" sz="quarter" idx="5"/>
          </p:nvPr>
        </p:nvSpPr>
        <p:spPr/>
        <p:txBody>
          <a:bodyPr/>
          <a:lstStyle/>
          <a:p>
            <a:fld id="{D8482E0A-4C04-4AB0-A177-71EEBAE2FA24}" type="slidenum">
              <a:rPr lang="es-UY" altLang="es-ES" smtClean="0"/>
              <a:pPr/>
              <a:t>22</a:t>
            </a:fld>
            <a:endParaRPr lang="es-UY" altLang="es-ES"/>
          </a:p>
        </p:txBody>
      </p:sp>
    </p:spTree>
    <p:extLst>
      <p:ext uri="{BB962C8B-B14F-4D97-AF65-F5344CB8AC3E}">
        <p14:creationId xmlns:p14="http://schemas.microsoft.com/office/powerpoint/2010/main" val="6348819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p:cNvGrpSpPr/>
        <p:nvPr/>
      </p:nvGrpSpPr>
      <p:grpSpPr>
        <a:xfrm>
          <a:off x="0" y="0"/>
          <a:ext cx="0" cy="0"/>
          <a:chOff x="0" y="0"/>
          <a:chExt cx="0" cy="0"/>
        </a:xfrm>
      </p:grpSpPr>
      <p:sp>
        <p:nvSpPr>
          <p:cNvPr id="630" name="Google Shape;630;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1" name="Google Shape;631;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dirty="0"/>
          </a:p>
        </p:txBody>
      </p:sp>
      <p:sp>
        <p:nvSpPr>
          <p:cNvPr id="632" name="Google Shape;632;p18:notes"/>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1200" cap="none" spc="0" normalizeH="0" baseline="0" noProof="0">
                <a:ln>
                  <a:noFill/>
                </a:ln>
                <a:solidFill>
                  <a:srgbClr val="000000"/>
                </a:solidFill>
                <a:effectLst/>
                <a:uLnTx/>
                <a:uFillTx/>
                <a:latin typeface="Arial"/>
                <a:ea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t>23</a:t>
            </a:fld>
            <a:endParaRPr kumimoji="0" sz="1400" b="0" i="0" u="none" strike="noStrike" kern="120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23540283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eño contratapa">
    <p:spTree>
      <p:nvGrpSpPr>
        <p:cNvPr id="1" name=""/>
        <p:cNvGrpSpPr/>
        <p:nvPr/>
      </p:nvGrpSpPr>
      <p:grpSpPr>
        <a:xfrm>
          <a:off x="0" y="0"/>
          <a:ext cx="0" cy="0"/>
          <a:chOff x="0" y="0"/>
          <a:chExt cx="0" cy="0"/>
        </a:xfrm>
      </p:grpSpPr>
      <p:pic>
        <p:nvPicPr>
          <p:cNvPr id="2" name="Imagen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4371975"/>
            <a:ext cx="1944688"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0350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posición de imagen"/>
          <p:cNvSpPr>
            <a:spLocks noGrp="1"/>
          </p:cNvSpPr>
          <p:nvPr>
            <p:ph type="pic" sz="quarter" idx="10"/>
          </p:nvPr>
        </p:nvSpPr>
        <p:spPr>
          <a:xfrm>
            <a:off x="468316" y="1437086"/>
            <a:ext cx="4247703" cy="3294459"/>
          </a:xfrm>
        </p:spPr>
        <p:txBody>
          <a:bodyPr/>
          <a:lstStyle/>
          <a:p>
            <a:pPr lvl="0"/>
            <a:r>
              <a:rPr lang="es-ES" noProof="0"/>
              <a:t>Haga clic en el icono para agregar una imagen</a:t>
            </a:r>
            <a:endParaRPr lang="es-UY" noProof="0"/>
          </a:p>
        </p:txBody>
      </p:sp>
      <p:sp>
        <p:nvSpPr>
          <p:cNvPr id="6" name="5 Marcador de texto"/>
          <p:cNvSpPr>
            <a:spLocks noGrp="1"/>
          </p:cNvSpPr>
          <p:nvPr>
            <p:ph type="body" sz="quarter" idx="11"/>
          </p:nvPr>
        </p:nvSpPr>
        <p:spPr>
          <a:xfrm>
            <a:off x="4859338" y="1437086"/>
            <a:ext cx="3816350" cy="329445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Tree>
    <p:extLst>
      <p:ext uri="{BB962C8B-B14F-4D97-AF65-F5344CB8AC3E}">
        <p14:creationId xmlns:p14="http://schemas.microsoft.com/office/powerpoint/2010/main" val="3125997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contenido"/>
          <p:cNvSpPr>
            <a:spLocks noGrp="1"/>
          </p:cNvSpPr>
          <p:nvPr>
            <p:ph sz="quarter" idx="10"/>
          </p:nvPr>
        </p:nvSpPr>
        <p:spPr>
          <a:xfrm>
            <a:off x="468313" y="1491855"/>
            <a:ext cx="4248150" cy="340161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a:t>Haga clic en el icono para agregar un gráfico</a:t>
            </a:r>
            <a:endParaRPr lang="es-UY" noProof="0"/>
          </a:p>
        </p:txBody>
      </p:sp>
    </p:spTree>
    <p:extLst>
      <p:ext uri="{BB962C8B-B14F-4D97-AF65-F5344CB8AC3E}">
        <p14:creationId xmlns:p14="http://schemas.microsoft.com/office/powerpoint/2010/main" val="33379514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20010437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0"/>
            <a:ext cx="7772400" cy="1102519"/>
          </a:xfrm>
        </p:spPr>
        <p:txBody>
          <a:bodyPr/>
          <a:lstStyle>
            <a:lvl1pPr>
              <a:defRPr sz="2400"/>
            </a:lvl1pPr>
          </a:lstStyle>
          <a:p>
            <a:r>
              <a:rPr lang="es-ES" dirty="0"/>
              <a:t>Haga clic para modificar el estilo de título del patrón</a:t>
            </a:r>
            <a:endParaRPr lang="es-UY" dirty="0"/>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UY"/>
          </a:p>
        </p:txBody>
      </p:sp>
    </p:spTree>
    <p:extLst>
      <p:ext uri="{BB962C8B-B14F-4D97-AF65-F5344CB8AC3E}">
        <p14:creationId xmlns:p14="http://schemas.microsoft.com/office/powerpoint/2010/main" val="37528764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sz="2400"/>
            </a:lvl1pPr>
          </a:lstStyle>
          <a:p>
            <a:r>
              <a:rPr lang="es-ES" dirty="0"/>
              <a:t>Haga clic para modificar el estilo de título del patrón</a:t>
            </a:r>
            <a:endParaRPr lang="es-UY" dirty="0"/>
          </a:p>
        </p:txBody>
      </p:sp>
      <p:sp>
        <p:nvSpPr>
          <p:cNvPr id="4" name="3 Marcador de contenido"/>
          <p:cNvSpPr>
            <a:spLocks noGrp="1"/>
          </p:cNvSpPr>
          <p:nvPr>
            <p:ph sz="quarter" idx="10"/>
          </p:nvPr>
        </p:nvSpPr>
        <p:spPr>
          <a:xfrm>
            <a:off x="468313" y="1491855"/>
            <a:ext cx="4248150" cy="340161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a:t>Haga clic en el icono para agregar un gráfico</a:t>
            </a:r>
            <a:endParaRPr lang="es-UY" noProof="0"/>
          </a:p>
        </p:txBody>
      </p:sp>
    </p:spTree>
    <p:extLst>
      <p:ext uri="{BB962C8B-B14F-4D97-AF65-F5344CB8AC3E}">
        <p14:creationId xmlns:p14="http://schemas.microsoft.com/office/powerpoint/2010/main" val="15050587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sz="2400"/>
            </a:lvl1pPr>
          </a:lstStyle>
          <a:p>
            <a:r>
              <a:rPr lang="es-ES" dirty="0"/>
              <a:t>Haga clic para modificar el estilo de título del patrón</a:t>
            </a:r>
            <a:endParaRPr lang="es-UY" dirty="0"/>
          </a:p>
        </p:txBody>
      </p:sp>
      <p:sp>
        <p:nvSpPr>
          <p:cNvPr id="4" name="3 Marcador de posición de imagen"/>
          <p:cNvSpPr>
            <a:spLocks noGrp="1"/>
          </p:cNvSpPr>
          <p:nvPr>
            <p:ph type="pic" sz="quarter" idx="10"/>
          </p:nvPr>
        </p:nvSpPr>
        <p:spPr>
          <a:xfrm>
            <a:off x="468316" y="1437086"/>
            <a:ext cx="4247703" cy="3294459"/>
          </a:xfrm>
        </p:spPr>
        <p:txBody>
          <a:bodyPr/>
          <a:lstStyle/>
          <a:p>
            <a:pPr lvl="0"/>
            <a:r>
              <a:rPr lang="es-ES" noProof="0"/>
              <a:t>Haga clic en el icono para agregar una imagen</a:t>
            </a:r>
            <a:endParaRPr lang="es-UY" noProof="0"/>
          </a:p>
        </p:txBody>
      </p:sp>
      <p:sp>
        <p:nvSpPr>
          <p:cNvPr id="6" name="5 Marcador de texto"/>
          <p:cNvSpPr>
            <a:spLocks noGrp="1"/>
          </p:cNvSpPr>
          <p:nvPr>
            <p:ph type="body" sz="quarter" idx="11"/>
          </p:nvPr>
        </p:nvSpPr>
        <p:spPr>
          <a:xfrm>
            <a:off x="4859338" y="1437086"/>
            <a:ext cx="3816350" cy="329445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Tree>
    <p:extLst>
      <p:ext uri="{BB962C8B-B14F-4D97-AF65-F5344CB8AC3E}">
        <p14:creationId xmlns:p14="http://schemas.microsoft.com/office/powerpoint/2010/main" val="27316432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sz="2400"/>
            </a:lvl1pPr>
          </a:lstStyle>
          <a:p>
            <a:r>
              <a:rPr lang="es-ES" dirty="0"/>
              <a:t>Haga clic para modificar el estilo de título del patrón</a:t>
            </a:r>
            <a:endParaRPr lang="es-UY" dirty="0"/>
          </a:p>
        </p:txBody>
      </p:sp>
      <p:sp>
        <p:nvSpPr>
          <p:cNvPr id="4" name="3 Marcador de contenido"/>
          <p:cNvSpPr>
            <a:spLocks noGrp="1"/>
          </p:cNvSpPr>
          <p:nvPr>
            <p:ph sz="quarter" idx="10"/>
          </p:nvPr>
        </p:nvSpPr>
        <p:spPr>
          <a:xfrm>
            <a:off x="468313" y="1491855"/>
            <a:ext cx="4248150" cy="3401615"/>
          </a:xfrm>
        </p:spPr>
        <p:txBody>
          <a:bodyPr/>
          <a:lstStyle>
            <a:lvl1pPr>
              <a:defRPr sz="2400"/>
            </a:lvl1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UY" dirty="0"/>
          </a:p>
        </p:txBody>
      </p:sp>
      <p:sp>
        <p:nvSpPr>
          <p:cNvPr id="6" name="5 Marcador de gráfico"/>
          <p:cNvSpPr>
            <a:spLocks noGrp="1"/>
          </p:cNvSpPr>
          <p:nvPr>
            <p:ph type="chart" sz="quarter" idx="11"/>
          </p:nvPr>
        </p:nvSpPr>
        <p:spPr>
          <a:xfrm>
            <a:off x="4932366" y="1491855"/>
            <a:ext cx="3887787" cy="3401615"/>
          </a:xfrm>
        </p:spPr>
        <p:txBody>
          <a:bodyPr/>
          <a:lstStyle>
            <a:lvl1pPr>
              <a:defRPr sz="2400"/>
            </a:lvl1pPr>
          </a:lstStyle>
          <a:p>
            <a:pPr lvl="0"/>
            <a:r>
              <a:rPr lang="es-ES" noProof="0" dirty="0"/>
              <a:t>Haga clic en el icono para agregar un gráfico</a:t>
            </a:r>
            <a:endParaRPr lang="es-UY" noProof="0" dirty="0"/>
          </a:p>
        </p:txBody>
      </p:sp>
    </p:spTree>
    <p:extLst>
      <p:ext uri="{BB962C8B-B14F-4D97-AF65-F5344CB8AC3E}">
        <p14:creationId xmlns:p14="http://schemas.microsoft.com/office/powerpoint/2010/main" val="7335026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27913282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0"/>
            <a:ext cx="7772400" cy="1102519"/>
          </a:xfrm>
        </p:spPr>
        <p:txBody>
          <a:bodyPr/>
          <a:lstStyle>
            <a:lvl1pPr>
              <a:defRPr sz="2400"/>
            </a:lvl1pPr>
          </a:lstStyle>
          <a:p>
            <a:r>
              <a:rPr lang="es-ES" dirty="0"/>
              <a:t>Haga clic para modificar el estilo de título del patrón</a:t>
            </a:r>
            <a:endParaRPr lang="es-UY" dirty="0"/>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UY"/>
          </a:p>
        </p:txBody>
      </p:sp>
    </p:spTree>
    <p:extLst>
      <p:ext uri="{BB962C8B-B14F-4D97-AF65-F5344CB8AC3E}">
        <p14:creationId xmlns:p14="http://schemas.microsoft.com/office/powerpoint/2010/main" val="1749612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sz="2400"/>
            </a:lvl1pPr>
          </a:lstStyle>
          <a:p>
            <a:r>
              <a:rPr lang="es-ES" dirty="0"/>
              <a:t>Haga clic para modificar el estilo de título del patrón</a:t>
            </a:r>
            <a:endParaRPr lang="es-UY" dirty="0"/>
          </a:p>
        </p:txBody>
      </p:sp>
      <p:sp>
        <p:nvSpPr>
          <p:cNvPr id="4" name="3 Marcador de contenido"/>
          <p:cNvSpPr>
            <a:spLocks noGrp="1"/>
          </p:cNvSpPr>
          <p:nvPr>
            <p:ph sz="quarter" idx="10"/>
          </p:nvPr>
        </p:nvSpPr>
        <p:spPr>
          <a:xfrm>
            <a:off x="468313" y="1491855"/>
            <a:ext cx="4248150" cy="340161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a:t>Haga clic en el icono para agregar un gráfico</a:t>
            </a:r>
            <a:endParaRPr lang="es-UY" noProof="0"/>
          </a:p>
        </p:txBody>
      </p:sp>
    </p:spTree>
    <p:extLst>
      <p:ext uri="{BB962C8B-B14F-4D97-AF65-F5344CB8AC3E}">
        <p14:creationId xmlns:p14="http://schemas.microsoft.com/office/powerpoint/2010/main" val="70334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eño contratapa">
    <p:spTree>
      <p:nvGrpSpPr>
        <p:cNvPr id="1" name=""/>
        <p:cNvGrpSpPr/>
        <p:nvPr/>
      </p:nvGrpSpPr>
      <p:grpSpPr>
        <a:xfrm>
          <a:off x="0" y="0"/>
          <a:ext cx="0" cy="0"/>
          <a:chOff x="0" y="0"/>
          <a:chExt cx="0" cy="0"/>
        </a:xfrm>
      </p:grpSpPr>
      <p:graphicFrame>
        <p:nvGraphicFramePr>
          <p:cNvPr id="2" name="Objeto 1"/>
          <p:cNvGraphicFramePr>
            <a:graphicFrameLocks noChangeAspect="1"/>
          </p:cNvGraphicFramePr>
          <p:nvPr userDrawn="1"/>
        </p:nvGraphicFramePr>
        <p:xfrm>
          <a:off x="3910013" y="4443413"/>
          <a:ext cx="1323975" cy="260350"/>
        </p:xfrm>
        <a:graphic>
          <a:graphicData uri="http://schemas.openxmlformats.org/presentationml/2006/ole">
            <mc:AlternateContent xmlns:mc="http://schemas.openxmlformats.org/markup-compatibility/2006">
              <mc:Choice xmlns:v="urn:schemas-microsoft-com:vml" Requires="v">
                <p:oleObj name="CorelDRAW" r:id="rId2" imgW="1810476" imgH="355729" progId="CorelDraw.Graphic.21">
                  <p:embed/>
                </p:oleObj>
              </mc:Choice>
              <mc:Fallback>
                <p:oleObj name="CorelDRAW" r:id="rId2" imgW="1810476" imgH="355729" progId="CorelDraw.Graphic.21">
                  <p:embed/>
                  <p:pic>
                    <p:nvPicPr>
                      <p:cNvPr id="2" name="Objeto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0013" y="4443413"/>
                        <a:ext cx="132397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ángulo 2"/>
          <p:cNvSpPr/>
          <p:nvPr userDrawn="1"/>
        </p:nvSpPr>
        <p:spPr>
          <a:xfrm>
            <a:off x="3495675" y="4084638"/>
            <a:ext cx="2152650" cy="276225"/>
          </a:xfrm>
          <a:prstGeom prst="rect">
            <a:avLst/>
          </a:prstGeom>
        </p:spPr>
        <p:txBody>
          <a:bodyPr wrap="none">
            <a:spAutoFit/>
          </a:bodyPr>
          <a:lstStyle/>
          <a:p>
            <a:pPr algn="ctr">
              <a:defRPr/>
            </a:pPr>
            <a:r>
              <a:rPr lang="es-ES" sz="1200" spc="300" dirty="0"/>
              <a:t>www.gub.uy/agesic</a:t>
            </a:r>
          </a:p>
        </p:txBody>
      </p:sp>
      <p:pic>
        <p:nvPicPr>
          <p:cNvPr id="4" name="Imagen 3"/>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121025" y="2211388"/>
            <a:ext cx="2963863"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17828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sz="2400"/>
            </a:lvl1pPr>
          </a:lstStyle>
          <a:p>
            <a:r>
              <a:rPr lang="es-ES" dirty="0"/>
              <a:t>Haga clic para modificar el estilo de título del patrón</a:t>
            </a:r>
            <a:endParaRPr lang="es-UY" dirty="0"/>
          </a:p>
        </p:txBody>
      </p:sp>
      <p:sp>
        <p:nvSpPr>
          <p:cNvPr id="4" name="3 Marcador de posición de imagen"/>
          <p:cNvSpPr>
            <a:spLocks noGrp="1"/>
          </p:cNvSpPr>
          <p:nvPr>
            <p:ph type="pic" sz="quarter" idx="10"/>
          </p:nvPr>
        </p:nvSpPr>
        <p:spPr>
          <a:xfrm>
            <a:off x="468316" y="1437086"/>
            <a:ext cx="4247703" cy="3294459"/>
          </a:xfrm>
        </p:spPr>
        <p:txBody>
          <a:bodyPr/>
          <a:lstStyle/>
          <a:p>
            <a:pPr lvl="0"/>
            <a:r>
              <a:rPr lang="es-ES" noProof="0"/>
              <a:t>Haga clic en el icono para agregar una imagen</a:t>
            </a:r>
            <a:endParaRPr lang="es-UY" noProof="0"/>
          </a:p>
        </p:txBody>
      </p:sp>
      <p:sp>
        <p:nvSpPr>
          <p:cNvPr id="6" name="5 Marcador de texto"/>
          <p:cNvSpPr>
            <a:spLocks noGrp="1"/>
          </p:cNvSpPr>
          <p:nvPr>
            <p:ph type="body" sz="quarter" idx="11"/>
          </p:nvPr>
        </p:nvSpPr>
        <p:spPr>
          <a:xfrm>
            <a:off x="4859338" y="1437086"/>
            <a:ext cx="3816350" cy="329445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Tree>
    <p:extLst>
      <p:ext uri="{BB962C8B-B14F-4D97-AF65-F5344CB8AC3E}">
        <p14:creationId xmlns:p14="http://schemas.microsoft.com/office/powerpoint/2010/main" val="34417695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sz="2400"/>
            </a:lvl1pPr>
          </a:lstStyle>
          <a:p>
            <a:r>
              <a:rPr lang="es-ES" dirty="0"/>
              <a:t>Haga clic para modificar el estilo de título del patrón</a:t>
            </a:r>
            <a:endParaRPr lang="es-UY" dirty="0"/>
          </a:p>
        </p:txBody>
      </p:sp>
      <p:sp>
        <p:nvSpPr>
          <p:cNvPr id="4" name="3 Marcador de contenido"/>
          <p:cNvSpPr>
            <a:spLocks noGrp="1"/>
          </p:cNvSpPr>
          <p:nvPr>
            <p:ph sz="quarter" idx="10"/>
          </p:nvPr>
        </p:nvSpPr>
        <p:spPr>
          <a:xfrm>
            <a:off x="468313" y="1491855"/>
            <a:ext cx="4248150" cy="3401615"/>
          </a:xfrm>
        </p:spPr>
        <p:txBody>
          <a:bodyPr/>
          <a:lstStyle>
            <a:lvl1pPr>
              <a:defRPr sz="2400"/>
            </a:lvl1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UY" dirty="0"/>
          </a:p>
        </p:txBody>
      </p:sp>
      <p:sp>
        <p:nvSpPr>
          <p:cNvPr id="6" name="5 Marcador de gráfico"/>
          <p:cNvSpPr>
            <a:spLocks noGrp="1"/>
          </p:cNvSpPr>
          <p:nvPr>
            <p:ph type="chart" sz="quarter" idx="11"/>
          </p:nvPr>
        </p:nvSpPr>
        <p:spPr>
          <a:xfrm>
            <a:off x="4932366" y="1491855"/>
            <a:ext cx="3887787" cy="3401615"/>
          </a:xfrm>
        </p:spPr>
        <p:txBody>
          <a:bodyPr/>
          <a:lstStyle>
            <a:lvl1pPr>
              <a:defRPr sz="2400"/>
            </a:lvl1pPr>
          </a:lstStyle>
          <a:p>
            <a:pPr lvl="0"/>
            <a:r>
              <a:rPr lang="es-ES" noProof="0" dirty="0"/>
              <a:t>Haga clic en el icono para agregar un gráfico</a:t>
            </a:r>
            <a:endParaRPr lang="es-UY" noProof="0" dirty="0"/>
          </a:p>
        </p:txBody>
      </p:sp>
    </p:spTree>
    <p:extLst>
      <p:ext uri="{BB962C8B-B14F-4D97-AF65-F5344CB8AC3E}">
        <p14:creationId xmlns:p14="http://schemas.microsoft.com/office/powerpoint/2010/main" val="36752374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Haga clic para modificar el estilo de título del patrón</a:t>
            </a:r>
            <a:endParaRPr lang="es-UY" dirty="0"/>
          </a:p>
        </p:txBody>
      </p:sp>
    </p:spTree>
    <p:extLst>
      <p:ext uri="{BB962C8B-B14F-4D97-AF65-F5344CB8AC3E}">
        <p14:creationId xmlns:p14="http://schemas.microsoft.com/office/powerpoint/2010/main" val="29301581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0"/>
            <a:ext cx="7772400" cy="1102519"/>
          </a:xfrm>
        </p:spPr>
        <p:txBody>
          <a:bodyPr/>
          <a:lstStyle/>
          <a:p>
            <a:r>
              <a:rPr lang="es-ES"/>
              <a:t>Haga clic para modificar el estilo de título del patrón</a:t>
            </a:r>
            <a:endParaRPr lang="es-UY"/>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UY"/>
          </a:p>
        </p:txBody>
      </p:sp>
    </p:spTree>
    <p:extLst>
      <p:ext uri="{BB962C8B-B14F-4D97-AF65-F5344CB8AC3E}">
        <p14:creationId xmlns:p14="http://schemas.microsoft.com/office/powerpoint/2010/main" val="32616560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contenido"/>
          <p:cNvSpPr>
            <a:spLocks noGrp="1"/>
          </p:cNvSpPr>
          <p:nvPr>
            <p:ph sz="quarter" idx="10"/>
          </p:nvPr>
        </p:nvSpPr>
        <p:spPr>
          <a:xfrm>
            <a:off x="468313" y="1491855"/>
            <a:ext cx="4248150" cy="3401615"/>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UY" dirty="0"/>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dirty="0"/>
              <a:t>Haga clic en el icono para agregar un gráfico</a:t>
            </a:r>
            <a:endParaRPr lang="es-UY" noProof="0" dirty="0"/>
          </a:p>
        </p:txBody>
      </p:sp>
    </p:spTree>
    <p:extLst>
      <p:ext uri="{BB962C8B-B14F-4D97-AF65-F5344CB8AC3E}">
        <p14:creationId xmlns:p14="http://schemas.microsoft.com/office/powerpoint/2010/main" val="5287441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posición de imagen"/>
          <p:cNvSpPr>
            <a:spLocks noGrp="1"/>
          </p:cNvSpPr>
          <p:nvPr>
            <p:ph type="pic" sz="quarter" idx="10"/>
          </p:nvPr>
        </p:nvSpPr>
        <p:spPr>
          <a:xfrm>
            <a:off x="468316" y="1437086"/>
            <a:ext cx="4247703" cy="3294459"/>
          </a:xfrm>
        </p:spPr>
        <p:txBody>
          <a:bodyPr/>
          <a:lstStyle/>
          <a:p>
            <a:pPr lvl="0"/>
            <a:r>
              <a:rPr lang="es-ES" noProof="0"/>
              <a:t>Haga clic en el icono para agregar una imagen</a:t>
            </a:r>
            <a:endParaRPr lang="es-UY" noProof="0"/>
          </a:p>
        </p:txBody>
      </p:sp>
      <p:sp>
        <p:nvSpPr>
          <p:cNvPr id="6" name="5 Marcador de texto"/>
          <p:cNvSpPr>
            <a:spLocks noGrp="1"/>
          </p:cNvSpPr>
          <p:nvPr>
            <p:ph type="body" sz="quarter" idx="11"/>
          </p:nvPr>
        </p:nvSpPr>
        <p:spPr>
          <a:xfrm>
            <a:off x="4859338" y="1437086"/>
            <a:ext cx="3816350" cy="329445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Tree>
    <p:extLst>
      <p:ext uri="{BB962C8B-B14F-4D97-AF65-F5344CB8AC3E}">
        <p14:creationId xmlns:p14="http://schemas.microsoft.com/office/powerpoint/2010/main" val="16352854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3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contenido"/>
          <p:cNvSpPr>
            <a:spLocks noGrp="1"/>
          </p:cNvSpPr>
          <p:nvPr>
            <p:ph sz="quarter" idx="10"/>
          </p:nvPr>
        </p:nvSpPr>
        <p:spPr>
          <a:xfrm>
            <a:off x="468313" y="1491855"/>
            <a:ext cx="4248150" cy="340161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a:t>Haga clic en el icono para agregar un gráfico</a:t>
            </a:r>
            <a:endParaRPr lang="es-UY" noProof="0"/>
          </a:p>
        </p:txBody>
      </p:sp>
    </p:spTree>
    <p:extLst>
      <p:ext uri="{BB962C8B-B14F-4D97-AF65-F5344CB8AC3E}">
        <p14:creationId xmlns:p14="http://schemas.microsoft.com/office/powerpoint/2010/main" val="27967942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Marcador de pie de página 4">
            <a:extLst>
              <a:ext uri="{FF2B5EF4-FFF2-40B4-BE49-F238E27FC236}">
                <a16:creationId xmlns:a16="http://schemas.microsoft.com/office/drawing/2014/main" id="{A3379D23-28A4-407E-AFDF-839BA39ECE9B}"/>
              </a:ext>
            </a:extLst>
          </p:cNvPr>
          <p:cNvSpPr>
            <a:spLocks noGrp="1"/>
          </p:cNvSpPr>
          <p:nvPr>
            <p:ph type="ftr" sz="quarter" idx="10"/>
          </p:nvPr>
        </p:nvSpPr>
        <p:spPr>
          <a:xfrm>
            <a:off x="735013" y="4706938"/>
            <a:ext cx="2497137" cy="274637"/>
          </a:xfrm>
          <a:prstGeom prst="rect">
            <a:avLst/>
          </a:prstGeom>
        </p:spPr>
        <p:txBody>
          <a:bodyPr vert="horz" lIns="91440" tIns="45720" rIns="91440" bIns="45720" rtlCol="0" anchor="ctr"/>
          <a:lstStyle>
            <a:lvl1pPr algn="l">
              <a:defRPr sz="1050" dirty="0">
                <a:solidFill>
                  <a:schemeClr val="tx1"/>
                </a:solidFill>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05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rPr>
              <a:t>Curso Dirección de Proyectos – 2021</a:t>
            </a:r>
          </a:p>
        </p:txBody>
      </p:sp>
      <p:sp>
        <p:nvSpPr>
          <p:cNvPr id="3" name="Marcador de número de diapositiva 5">
            <a:extLst>
              <a:ext uri="{FF2B5EF4-FFF2-40B4-BE49-F238E27FC236}">
                <a16:creationId xmlns:a16="http://schemas.microsoft.com/office/drawing/2014/main" id="{B61E327D-FA1E-490B-B812-EF86EA24EBA2}"/>
              </a:ext>
            </a:extLst>
          </p:cNvPr>
          <p:cNvSpPr>
            <a:spLocks noGrp="1"/>
          </p:cNvSpPr>
          <p:nvPr>
            <p:ph type="sldNum" sz="quarter" idx="11"/>
          </p:nvPr>
        </p:nvSpPr>
        <p:spPr>
          <a:xfrm>
            <a:off x="6629400" y="4706938"/>
            <a:ext cx="2165350" cy="274637"/>
          </a:xfrm>
          <a:prstGeom prst="rect">
            <a:avLst/>
          </a:prstGeom>
        </p:spPr>
        <p:txBody>
          <a:bodyPr vert="horz" lIns="91440" tIns="45720" rIns="91440" bIns="45720" rtlCol="0" anchor="ctr"/>
          <a:lstStyle>
            <a:lvl1pPr algn="ctr">
              <a:defRPr sz="1050" dirty="0">
                <a:solidFill>
                  <a:schemeClr val="tx1"/>
                </a:solidFill>
              </a:defRPr>
            </a:lvl1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5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rPr>
              <a:t>Módulo 1 – Fundamentos       #</a:t>
            </a:r>
            <a:fld id="{A8BEA1E2-709B-4B32-A259-7A6A0773EBD2}" type="slidenum">
              <a:rPr kumimoji="0" lang="es-UY" sz="1050" b="0" i="0" u="none" strike="noStrike" kern="1200" cap="none" spc="0" normalizeH="0" baseline="0" noProof="0" smtClean="0">
                <a:ln>
                  <a:noFill/>
                </a:ln>
                <a:solidFill>
                  <a:srgbClr val="002C68"/>
                </a:solidFill>
                <a:effectLst/>
                <a:uLnTx/>
                <a:uFillTx/>
                <a:latin typeface="Arial" panose="020B0604020202020204" pitchFamily="34" charset="0"/>
                <a:ea typeface="+mn-ea"/>
                <a:cs typeface="Arial" panose="020B0604020202020204" pitchFamily="34" charset="0"/>
              </a:rPr>
              <a:pPr marL="0" marR="0" lvl="0" indent="0" algn="ctr" defTabSz="914400" rtl="0" eaLnBrk="0" fontAlgn="base" latinLnBrk="0" hangingPunct="0">
                <a:lnSpc>
                  <a:spcPct val="100000"/>
                </a:lnSpc>
                <a:spcBef>
                  <a:spcPct val="0"/>
                </a:spcBef>
                <a:spcAft>
                  <a:spcPct val="0"/>
                </a:spcAft>
                <a:buClrTx/>
                <a:buSzTx/>
                <a:buFontTx/>
                <a:buNone/>
                <a:tabLst/>
                <a:defRPr/>
              </a:pPr>
              <a:t>‹Nº›</a:t>
            </a:fld>
            <a:endParaRPr kumimoji="0" lang="es-UY" sz="105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031548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contenido 2"/>
          <p:cNvSpPr>
            <a:spLocks noGrp="1"/>
          </p:cNvSpPr>
          <p:nvPr>
            <p:ph sz="half" idx="1"/>
          </p:nvPr>
        </p:nvSpPr>
        <p:spPr>
          <a:xfrm>
            <a:off x="628650" y="1369219"/>
            <a:ext cx="3886200" cy="3263504"/>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contenido 3"/>
          <p:cNvSpPr>
            <a:spLocks noGrp="1"/>
          </p:cNvSpPr>
          <p:nvPr>
            <p:ph sz="half" idx="2"/>
          </p:nvPr>
        </p:nvSpPr>
        <p:spPr>
          <a:xfrm>
            <a:off x="4629150" y="1369219"/>
            <a:ext cx="3886200" cy="3263504"/>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5" name="Marcador de fecha 4">
            <a:extLst>
              <a:ext uri="{FF2B5EF4-FFF2-40B4-BE49-F238E27FC236}">
                <a16:creationId xmlns:a16="http://schemas.microsoft.com/office/drawing/2014/main" id="{C9D81C52-B556-41AC-845A-A87EAE00B195}"/>
              </a:ext>
            </a:extLst>
          </p:cNvPr>
          <p:cNvSpPr>
            <a:spLocks noGrp="1"/>
          </p:cNvSpPr>
          <p:nvPr>
            <p:ph type="dt" sz="half" idx="10"/>
          </p:nvPr>
        </p:nvSpPr>
        <p:spPr>
          <a:xfrm>
            <a:off x="628650" y="4767263"/>
            <a:ext cx="2057400" cy="274637"/>
          </a:xfrm>
          <a:prstGeom prst="rect">
            <a:avLst/>
          </a:prstGeom>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fld id="{50E4AB51-A4A3-49A7-A800-A52A705DD739}" type="datetimeFigureOut">
              <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17/5/2024</a:t>
            </a:fld>
            <a:endPar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
        <p:nvSpPr>
          <p:cNvPr id="6" name="Marcador de pie de página 5">
            <a:extLst>
              <a:ext uri="{FF2B5EF4-FFF2-40B4-BE49-F238E27FC236}">
                <a16:creationId xmlns:a16="http://schemas.microsoft.com/office/drawing/2014/main" id="{79E9BBB1-F2DA-48EE-866A-F08D31508347}"/>
              </a:ext>
            </a:extLst>
          </p:cNvPr>
          <p:cNvSpPr>
            <a:spLocks noGrp="1"/>
          </p:cNvSpPr>
          <p:nvPr>
            <p:ph type="ftr" sz="quarter" idx="11"/>
          </p:nvPr>
        </p:nvSpPr>
        <p:spPr>
          <a:xfrm>
            <a:off x="0" y="0"/>
            <a:ext cx="0" cy="0"/>
          </a:xfrm>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
        <p:nvSpPr>
          <p:cNvPr id="7" name="Marcador de número de diapositiva 6">
            <a:extLst>
              <a:ext uri="{FF2B5EF4-FFF2-40B4-BE49-F238E27FC236}">
                <a16:creationId xmlns:a16="http://schemas.microsoft.com/office/drawing/2014/main" id="{49D3878E-F1AD-4D86-ACAA-CEE96FD16531}"/>
              </a:ext>
            </a:extLst>
          </p:cNvPr>
          <p:cNvSpPr>
            <a:spLocks noGrp="1"/>
          </p:cNvSpPr>
          <p:nvPr>
            <p:ph type="sldNum" sz="quarter" idx="12"/>
          </p:nvPr>
        </p:nvSpPr>
        <p:spPr>
          <a:xfrm>
            <a:off x="0" y="0"/>
            <a:ext cx="0" cy="0"/>
          </a:xfrm>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fld id="{31A7B6FA-2A39-4A4E-ADAE-53FCDFF959D5}" type="slidenum">
              <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‹Nº›</a:t>
            </a:fld>
            <a:endPar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5399737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fecha 2">
            <a:extLst>
              <a:ext uri="{FF2B5EF4-FFF2-40B4-BE49-F238E27FC236}">
                <a16:creationId xmlns:a16="http://schemas.microsoft.com/office/drawing/2014/main" id="{2B22B135-491C-4F8E-9245-2D898796EBC8}"/>
              </a:ext>
            </a:extLst>
          </p:cNvPr>
          <p:cNvSpPr>
            <a:spLocks noGrp="1"/>
          </p:cNvSpPr>
          <p:nvPr>
            <p:ph type="dt" sz="half" idx="10"/>
          </p:nvPr>
        </p:nvSpPr>
        <p:spPr>
          <a:xfrm>
            <a:off x="628650" y="4767263"/>
            <a:ext cx="2057400" cy="274637"/>
          </a:xfrm>
          <a:prstGeom prst="rect">
            <a:avLst/>
          </a:prstGeom>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fld id="{9EDCC2E7-77E6-45FE-B09B-4E21F3B0A329}" type="datetimeFigureOut">
              <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17/5/2024</a:t>
            </a:fld>
            <a:endPar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
        <p:nvSpPr>
          <p:cNvPr id="4" name="Marcador de pie de página 3">
            <a:extLst>
              <a:ext uri="{FF2B5EF4-FFF2-40B4-BE49-F238E27FC236}">
                <a16:creationId xmlns:a16="http://schemas.microsoft.com/office/drawing/2014/main" id="{C5F253D0-F52D-4AD9-980B-CDBE41696A8B}"/>
              </a:ext>
            </a:extLst>
          </p:cNvPr>
          <p:cNvSpPr>
            <a:spLocks noGrp="1"/>
          </p:cNvSpPr>
          <p:nvPr>
            <p:ph type="ftr" sz="quarter" idx="11"/>
          </p:nvPr>
        </p:nvSpPr>
        <p:spPr>
          <a:xfrm>
            <a:off x="0" y="0"/>
            <a:ext cx="0" cy="0"/>
          </a:xfrm>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
        <p:nvSpPr>
          <p:cNvPr id="5" name="Marcador de número de diapositiva 4">
            <a:extLst>
              <a:ext uri="{FF2B5EF4-FFF2-40B4-BE49-F238E27FC236}">
                <a16:creationId xmlns:a16="http://schemas.microsoft.com/office/drawing/2014/main" id="{962B16CA-2AB6-4DB8-98F4-EBF8AFBD17E3}"/>
              </a:ext>
            </a:extLst>
          </p:cNvPr>
          <p:cNvSpPr>
            <a:spLocks noGrp="1"/>
          </p:cNvSpPr>
          <p:nvPr>
            <p:ph type="sldNum" sz="quarter" idx="12"/>
          </p:nvPr>
        </p:nvSpPr>
        <p:spPr>
          <a:xfrm>
            <a:off x="0" y="0"/>
            <a:ext cx="0" cy="0"/>
          </a:xfrm>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fld id="{7433125A-8D03-4D00-983A-423F7F0C5135}" type="slidenum">
              <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‹Nº›</a:t>
            </a:fld>
            <a:endPar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239713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Haga clic para modificar el estilo de título del patrón</a:t>
            </a:r>
            <a:endParaRPr lang="es-UY" dirty="0"/>
          </a:p>
        </p:txBody>
      </p:sp>
    </p:spTree>
    <p:extLst>
      <p:ext uri="{BB962C8B-B14F-4D97-AF65-F5344CB8AC3E}">
        <p14:creationId xmlns:p14="http://schemas.microsoft.com/office/powerpoint/2010/main" val="19685098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title"/>
          </p:nvPr>
        </p:nvSpPr>
        <p:spPr bwMode="auto">
          <a:xfrm>
            <a:off x="381006" y="973185"/>
            <a:ext cx="7772400" cy="800100"/>
          </a:xfrm>
          <a:prstGeom prst="rect">
            <a:avLst/>
          </a:prstGeom>
          <a:noFill/>
          <a:ln w="9525">
            <a:noFill/>
            <a:miter lim="800000"/>
            <a:headEnd/>
            <a:tailEnd/>
          </a:ln>
        </p:spPr>
        <p:txBody>
          <a:bodyPr anchor="t">
            <a:normAutofit/>
          </a:bodyPr>
          <a:lstStyle/>
          <a:p>
            <a:pPr lvl="0"/>
            <a:r>
              <a:rPr lang="en-US"/>
              <a:t>Click to edit Master title style</a:t>
            </a:r>
          </a:p>
        </p:txBody>
      </p:sp>
      <p:sp>
        <p:nvSpPr>
          <p:cNvPr id="5" name="Marcador de pie de página 4">
            <a:extLst>
              <a:ext uri="{FF2B5EF4-FFF2-40B4-BE49-F238E27FC236}">
                <a16:creationId xmlns:a16="http://schemas.microsoft.com/office/drawing/2014/main" id="{6DCA9843-2267-4F3C-97E7-D655B72CDA4C}"/>
              </a:ext>
            </a:extLst>
          </p:cNvPr>
          <p:cNvSpPr>
            <a:spLocks noGrp="1"/>
          </p:cNvSpPr>
          <p:nvPr>
            <p:ph type="ftr" sz="quarter" idx="10"/>
          </p:nvPr>
        </p:nvSpPr>
        <p:spPr>
          <a:xfrm>
            <a:off x="735013" y="4706938"/>
            <a:ext cx="2497137" cy="274637"/>
          </a:xfrm>
          <a:prstGeom prst="rect">
            <a:avLst/>
          </a:prstGeom>
        </p:spPr>
        <p:txBody>
          <a:bodyPr vert="horz" lIns="91440" tIns="45720" rIns="91440" bIns="45720" rtlCol="0" anchor="ctr"/>
          <a:lstStyle>
            <a:lvl1pPr algn="l">
              <a:defRPr sz="1050" dirty="0">
                <a:solidFill>
                  <a:schemeClr val="tx1"/>
                </a:solidFill>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05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rPr>
              <a:t>Curso Dirección de Proyectos – 2021</a:t>
            </a:r>
          </a:p>
        </p:txBody>
      </p:sp>
      <p:sp>
        <p:nvSpPr>
          <p:cNvPr id="6" name="Marcador de número de diapositiva 5">
            <a:extLst>
              <a:ext uri="{FF2B5EF4-FFF2-40B4-BE49-F238E27FC236}">
                <a16:creationId xmlns:a16="http://schemas.microsoft.com/office/drawing/2014/main" id="{2DEF98EC-D48F-4F6B-B319-0B6FBDC83CF7}"/>
              </a:ext>
            </a:extLst>
          </p:cNvPr>
          <p:cNvSpPr>
            <a:spLocks noGrp="1"/>
          </p:cNvSpPr>
          <p:nvPr>
            <p:ph type="sldNum" sz="quarter" idx="11"/>
          </p:nvPr>
        </p:nvSpPr>
        <p:spPr>
          <a:xfrm>
            <a:off x="6629400" y="4706938"/>
            <a:ext cx="2165350" cy="274637"/>
          </a:xfrm>
          <a:prstGeom prst="rect">
            <a:avLst/>
          </a:prstGeom>
        </p:spPr>
        <p:txBody>
          <a:bodyPr vert="horz" lIns="91440" tIns="45720" rIns="91440" bIns="45720" rtlCol="0" anchor="ctr"/>
          <a:lstStyle>
            <a:lvl1pPr algn="ctr">
              <a:defRPr sz="1050" dirty="0">
                <a:solidFill>
                  <a:schemeClr val="tx1"/>
                </a:solidFill>
              </a:defRPr>
            </a:lvl1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5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rPr>
              <a:t>Módulo 1 – Fundamentos       #</a:t>
            </a:r>
            <a:fld id="{A10EF620-35FC-49C9-AFE3-EAD31A78267E}" type="slidenum">
              <a:rPr kumimoji="0" lang="es-UY" sz="1050" b="0" i="0" u="none" strike="noStrike" kern="1200" cap="none" spc="0" normalizeH="0" baseline="0" noProof="0" smtClean="0">
                <a:ln>
                  <a:noFill/>
                </a:ln>
                <a:solidFill>
                  <a:srgbClr val="002C68"/>
                </a:solidFill>
                <a:effectLst/>
                <a:uLnTx/>
                <a:uFillTx/>
                <a:latin typeface="Arial" panose="020B0604020202020204" pitchFamily="34" charset="0"/>
                <a:ea typeface="+mn-ea"/>
                <a:cs typeface="Arial" panose="020B0604020202020204" pitchFamily="34" charset="0"/>
              </a:rPr>
              <a:pPr marL="0" marR="0" lvl="0" indent="0" algn="ctr" defTabSz="914400" rtl="0" eaLnBrk="0" fontAlgn="base" latinLnBrk="0" hangingPunct="0">
                <a:lnSpc>
                  <a:spcPct val="100000"/>
                </a:lnSpc>
                <a:spcBef>
                  <a:spcPct val="0"/>
                </a:spcBef>
                <a:spcAft>
                  <a:spcPct val="0"/>
                </a:spcAft>
                <a:buClrTx/>
                <a:buSzTx/>
                <a:buFontTx/>
                <a:buNone/>
                <a:tabLst/>
                <a:defRPr/>
              </a:pPr>
              <a:t>‹Nº›</a:t>
            </a:fld>
            <a:endParaRPr kumimoji="0" lang="es-UY" sz="105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92422487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Haga clic para modificar el estilo de título del patrón</a:t>
            </a:r>
            <a:endParaRPr lang="es-UY" dirty="0"/>
          </a:p>
        </p:txBody>
      </p:sp>
    </p:spTree>
    <p:extLst>
      <p:ext uri="{BB962C8B-B14F-4D97-AF65-F5344CB8AC3E}">
        <p14:creationId xmlns:p14="http://schemas.microsoft.com/office/powerpoint/2010/main" val="26320136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0"/>
            <a:ext cx="7772400" cy="1102519"/>
          </a:xfrm>
        </p:spPr>
        <p:txBody>
          <a:bodyPr/>
          <a:lstStyle/>
          <a:p>
            <a:r>
              <a:rPr lang="es-ES"/>
              <a:t>Haga clic para modificar el estilo de título del patrón</a:t>
            </a:r>
            <a:endParaRPr lang="es-UY"/>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UY"/>
          </a:p>
        </p:txBody>
      </p:sp>
    </p:spTree>
    <p:extLst>
      <p:ext uri="{BB962C8B-B14F-4D97-AF65-F5344CB8AC3E}">
        <p14:creationId xmlns:p14="http://schemas.microsoft.com/office/powerpoint/2010/main" val="6094958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contenido"/>
          <p:cNvSpPr>
            <a:spLocks noGrp="1"/>
          </p:cNvSpPr>
          <p:nvPr>
            <p:ph sz="quarter" idx="10"/>
          </p:nvPr>
        </p:nvSpPr>
        <p:spPr>
          <a:xfrm>
            <a:off x="468313" y="1491855"/>
            <a:ext cx="4248150" cy="3401615"/>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UY" dirty="0"/>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dirty="0"/>
              <a:t>Haga clic en el icono para agregar un gráfico</a:t>
            </a:r>
            <a:endParaRPr lang="es-UY" noProof="0" dirty="0"/>
          </a:p>
        </p:txBody>
      </p:sp>
    </p:spTree>
    <p:extLst>
      <p:ext uri="{BB962C8B-B14F-4D97-AF65-F5344CB8AC3E}">
        <p14:creationId xmlns:p14="http://schemas.microsoft.com/office/powerpoint/2010/main" val="34746116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posición de imagen"/>
          <p:cNvSpPr>
            <a:spLocks noGrp="1"/>
          </p:cNvSpPr>
          <p:nvPr>
            <p:ph type="pic" sz="quarter" idx="10"/>
          </p:nvPr>
        </p:nvSpPr>
        <p:spPr>
          <a:xfrm>
            <a:off x="468316" y="1437086"/>
            <a:ext cx="4247703" cy="3294459"/>
          </a:xfrm>
        </p:spPr>
        <p:txBody>
          <a:bodyPr/>
          <a:lstStyle/>
          <a:p>
            <a:pPr lvl="0"/>
            <a:r>
              <a:rPr lang="es-ES" noProof="0"/>
              <a:t>Haga clic en el icono para agregar una imagen</a:t>
            </a:r>
            <a:endParaRPr lang="es-UY" noProof="0"/>
          </a:p>
        </p:txBody>
      </p:sp>
      <p:sp>
        <p:nvSpPr>
          <p:cNvPr id="6" name="5 Marcador de texto"/>
          <p:cNvSpPr>
            <a:spLocks noGrp="1"/>
          </p:cNvSpPr>
          <p:nvPr>
            <p:ph type="body" sz="quarter" idx="11"/>
          </p:nvPr>
        </p:nvSpPr>
        <p:spPr>
          <a:xfrm>
            <a:off x="4859338" y="1437086"/>
            <a:ext cx="3816350" cy="329445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Tree>
    <p:extLst>
      <p:ext uri="{BB962C8B-B14F-4D97-AF65-F5344CB8AC3E}">
        <p14:creationId xmlns:p14="http://schemas.microsoft.com/office/powerpoint/2010/main" val="12844301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3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contenido"/>
          <p:cNvSpPr>
            <a:spLocks noGrp="1"/>
          </p:cNvSpPr>
          <p:nvPr>
            <p:ph sz="quarter" idx="10"/>
          </p:nvPr>
        </p:nvSpPr>
        <p:spPr>
          <a:xfrm>
            <a:off x="468313" y="1491855"/>
            <a:ext cx="4248150" cy="340161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a:t>Haga clic en el icono para agregar un gráfico</a:t>
            </a:r>
            <a:endParaRPr lang="es-UY" noProof="0"/>
          </a:p>
        </p:txBody>
      </p:sp>
    </p:spTree>
    <p:extLst>
      <p:ext uri="{BB962C8B-B14F-4D97-AF65-F5344CB8AC3E}">
        <p14:creationId xmlns:p14="http://schemas.microsoft.com/office/powerpoint/2010/main" val="20818238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7107ECD1-ECC6-4907-91CE-332E3C22DD69}"/>
              </a:ext>
            </a:extLst>
          </p:cNvPr>
          <p:cNvSpPr>
            <a:spLocks noGrp="1"/>
          </p:cNvSpPr>
          <p:nvPr>
            <p:ph type="ftr" sz="quarter" idx="3"/>
          </p:nvPr>
        </p:nvSpPr>
        <p:spPr>
          <a:xfrm>
            <a:off x="734557" y="4707340"/>
            <a:ext cx="2497016" cy="273844"/>
          </a:xfrm>
          <a:prstGeom prst="rect">
            <a:avLst/>
          </a:prstGeom>
        </p:spPr>
        <p:txBody>
          <a:bodyPr vert="horz" lIns="91440" tIns="45720" rIns="91440" bIns="45720" rtlCol="0" anchor="ctr"/>
          <a:lstStyle>
            <a:lvl1pPr algn="ctr">
              <a:defRPr sz="1050">
                <a:solidFill>
                  <a:schemeClr val="tx1"/>
                </a:solidFill>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050" b="0" i="0" u="none" strike="noStrike" kern="1200" cap="none" spc="0" normalizeH="0" baseline="0" noProof="0" dirty="0">
                <a:ln>
                  <a:noFill/>
                </a:ln>
                <a:solidFill>
                  <a:srgbClr val="002C68"/>
                </a:solidFill>
                <a:effectLst/>
                <a:uLnTx/>
                <a:uFillTx/>
                <a:latin typeface="Arial" panose="020B0604020202020204" pitchFamily="34" charset="0"/>
                <a:ea typeface="+mn-ea"/>
                <a:cs typeface="Arial" panose="020B0604020202020204" pitchFamily="34" charset="0"/>
              </a:rPr>
              <a:t>Curso Dirección de Proyectos – 2021</a:t>
            </a:r>
          </a:p>
        </p:txBody>
      </p:sp>
      <p:sp>
        <p:nvSpPr>
          <p:cNvPr id="6" name="Marcador de número de diapositiva 5">
            <a:extLst>
              <a:ext uri="{FF2B5EF4-FFF2-40B4-BE49-F238E27FC236}">
                <a16:creationId xmlns:a16="http://schemas.microsoft.com/office/drawing/2014/main" id="{985E5A86-00CA-4281-9261-C89A1165761A}"/>
              </a:ext>
            </a:extLst>
          </p:cNvPr>
          <p:cNvSpPr>
            <a:spLocks noGrp="1"/>
          </p:cNvSpPr>
          <p:nvPr>
            <p:ph type="sldNum" sz="quarter" idx="4"/>
          </p:nvPr>
        </p:nvSpPr>
        <p:spPr>
          <a:xfrm>
            <a:off x="6629400" y="4707340"/>
            <a:ext cx="2165684" cy="273844"/>
          </a:xfrm>
          <a:prstGeom prst="rect">
            <a:avLst/>
          </a:prstGeom>
        </p:spPr>
        <p:txBody>
          <a:bodyPr vert="horz" lIns="91440" tIns="45720" rIns="91440" bIns="45720" rtlCol="0" anchor="ctr"/>
          <a:lstStyle>
            <a:lvl1pPr algn="ctr">
              <a:defRPr sz="1050">
                <a:solidFill>
                  <a:schemeClr val="tx1"/>
                </a:solidFill>
              </a:defRPr>
            </a:lvl1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50" b="0" i="0" u="none" strike="noStrike" kern="1200" cap="none" spc="0" normalizeH="0" baseline="0" noProof="0" dirty="0">
                <a:ln>
                  <a:noFill/>
                </a:ln>
                <a:solidFill>
                  <a:srgbClr val="002C68"/>
                </a:solidFill>
                <a:effectLst/>
                <a:uLnTx/>
                <a:uFillTx/>
                <a:latin typeface="Arial" panose="020B0604020202020204" pitchFamily="34" charset="0"/>
                <a:ea typeface="+mn-ea"/>
                <a:cs typeface="Arial" panose="020B0604020202020204" pitchFamily="34" charset="0"/>
              </a:rPr>
              <a:t>Módulo 1 – Fundamentos       #</a:t>
            </a:r>
            <a:fld id="{46E91CE8-738D-49E7-BB4C-102236172844}" type="slidenum">
              <a:rPr kumimoji="0" lang="es-UY" sz="1050" b="0" i="0" u="none" strike="noStrike" kern="1200" cap="none" spc="0" normalizeH="0" baseline="0" noProof="0" smtClean="0">
                <a:ln>
                  <a:noFill/>
                </a:ln>
                <a:solidFill>
                  <a:srgbClr val="002C68"/>
                </a:solidFill>
                <a:effectLst/>
                <a:uLnTx/>
                <a:uFillTx/>
                <a:latin typeface="Arial" panose="020B0604020202020204" pitchFamily="34" charset="0"/>
                <a:ea typeface="+mn-ea"/>
                <a:cs typeface="Arial" panose="020B0604020202020204" pitchFamily="34" charset="0"/>
              </a:rPr>
              <a:pPr marL="0" marR="0" lvl="0" indent="0" algn="ctr" defTabSz="914400" rtl="0" eaLnBrk="0" fontAlgn="base" latinLnBrk="0" hangingPunct="0">
                <a:lnSpc>
                  <a:spcPct val="100000"/>
                </a:lnSpc>
                <a:spcBef>
                  <a:spcPct val="0"/>
                </a:spcBef>
                <a:spcAft>
                  <a:spcPct val="0"/>
                </a:spcAft>
                <a:buClrTx/>
                <a:buSzTx/>
                <a:buFontTx/>
                <a:buNone/>
                <a:tabLst/>
                <a:defRPr/>
              </a:pPr>
              <a:t>‹Nº›</a:t>
            </a:fld>
            <a:endParaRPr kumimoji="0" lang="es-UY" sz="1050" b="0" i="0" u="none" strike="noStrike" kern="1200" cap="none" spc="0" normalizeH="0" baseline="0" noProof="0" dirty="0">
              <a:ln>
                <a:noFill/>
              </a:ln>
              <a:solidFill>
                <a:srgbClr val="002C6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1273434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Haga clic para modificar el estilo de título del patrón</a:t>
            </a:r>
            <a:endParaRPr lang="es-UY" dirty="0"/>
          </a:p>
        </p:txBody>
      </p:sp>
    </p:spTree>
    <p:extLst>
      <p:ext uri="{BB962C8B-B14F-4D97-AF65-F5344CB8AC3E}">
        <p14:creationId xmlns:p14="http://schemas.microsoft.com/office/powerpoint/2010/main" val="36031208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0"/>
            <a:ext cx="7772400" cy="1102519"/>
          </a:xfrm>
        </p:spPr>
        <p:txBody>
          <a:bodyPr/>
          <a:lstStyle/>
          <a:p>
            <a:r>
              <a:rPr lang="es-ES"/>
              <a:t>Haga clic para modificar el estilo de título del patrón</a:t>
            </a:r>
            <a:endParaRPr lang="es-UY"/>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UY"/>
          </a:p>
        </p:txBody>
      </p:sp>
    </p:spTree>
    <p:extLst>
      <p:ext uri="{BB962C8B-B14F-4D97-AF65-F5344CB8AC3E}">
        <p14:creationId xmlns:p14="http://schemas.microsoft.com/office/powerpoint/2010/main" val="22630106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contenido"/>
          <p:cNvSpPr>
            <a:spLocks noGrp="1"/>
          </p:cNvSpPr>
          <p:nvPr>
            <p:ph sz="quarter" idx="10"/>
          </p:nvPr>
        </p:nvSpPr>
        <p:spPr>
          <a:xfrm>
            <a:off x="468313" y="1491855"/>
            <a:ext cx="4248150" cy="3401615"/>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UY" dirty="0"/>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dirty="0"/>
              <a:t>Haga clic en el icono para agregar un gráfico</a:t>
            </a:r>
            <a:endParaRPr lang="es-UY" noProof="0" dirty="0"/>
          </a:p>
        </p:txBody>
      </p:sp>
    </p:spTree>
    <p:extLst>
      <p:ext uri="{BB962C8B-B14F-4D97-AF65-F5344CB8AC3E}">
        <p14:creationId xmlns:p14="http://schemas.microsoft.com/office/powerpoint/2010/main" val="1647334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0"/>
            <a:ext cx="7772400" cy="1102519"/>
          </a:xfrm>
        </p:spPr>
        <p:txBody>
          <a:bodyPr/>
          <a:lstStyle/>
          <a:p>
            <a:r>
              <a:rPr lang="es-ES"/>
              <a:t>Haga clic para modificar el estilo de título del patrón</a:t>
            </a:r>
            <a:endParaRPr lang="es-UY"/>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UY"/>
          </a:p>
        </p:txBody>
      </p:sp>
    </p:spTree>
    <p:extLst>
      <p:ext uri="{BB962C8B-B14F-4D97-AF65-F5344CB8AC3E}">
        <p14:creationId xmlns:p14="http://schemas.microsoft.com/office/powerpoint/2010/main" val="171829739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posición de imagen"/>
          <p:cNvSpPr>
            <a:spLocks noGrp="1"/>
          </p:cNvSpPr>
          <p:nvPr>
            <p:ph type="pic" sz="quarter" idx="10"/>
          </p:nvPr>
        </p:nvSpPr>
        <p:spPr>
          <a:xfrm>
            <a:off x="468316" y="1437086"/>
            <a:ext cx="4247703" cy="3294459"/>
          </a:xfrm>
        </p:spPr>
        <p:txBody>
          <a:bodyPr/>
          <a:lstStyle/>
          <a:p>
            <a:pPr lvl="0"/>
            <a:r>
              <a:rPr lang="es-ES" noProof="0"/>
              <a:t>Haga clic en el icono para agregar una imagen</a:t>
            </a:r>
            <a:endParaRPr lang="es-UY" noProof="0"/>
          </a:p>
        </p:txBody>
      </p:sp>
      <p:sp>
        <p:nvSpPr>
          <p:cNvPr id="6" name="5 Marcador de texto"/>
          <p:cNvSpPr>
            <a:spLocks noGrp="1"/>
          </p:cNvSpPr>
          <p:nvPr>
            <p:ph type="body" sz="quarter" idx="11"/>
          </p:nvPr>
        </p:nvSpPr>
        <p:spPr>
          <a:xfrm>
            <a:off x="4859338" y="1437086"/>
            <a:ext cx="3816350" cy="329445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Tree>
    <p:extLst>
      <p:ext uri="{BB962C8B-B14F-4D97-AF65-F5344CB8AC3E}">
        <p14:creationId xmlns:p14="http://schemas.microsoft.com/office/powerpoint/2010/main" val="19283109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contenido"/>
          <p:cNvSpPr>
            <a:spLocks noGrp="1"/>
          </p:cNvSpPr>
          <p:nvPr>
            <p:ph sz="quarter" idx="10"/>
          </p:nvPr>
        </p:nvSpPr>
        <p:spPr>
          <a:xfrm>
            <a:off x="468313" y="1491855"/>
            <a:ext cx="4248150" cy="340161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a:t>Haga clic en el icono para agregar un gráfico</a:t>
            </a:r>
            <a:endParaRPr lang="es-UY" noProof="0"/>
          </a:p>
        </p:txBody>
      </p:sp>
    </p:spTree>
    <p:extLst>
      <p:ext uri="{BB962C8B-B14F-4D97-AF65-F5344CB8AC3E}">
        <p14:creationId xmlns:p14="http://schemas.microsoft.com/office/powerpoint/2010/main" val="244377593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899593" y="267495"/>
            <a:ext cx="5904656" cy="360040"/>
          </a:xfrm>
        </p:spPr>
        <p:txBody>
          <a:bodyPr vert="horz" lIns="91440" tIns="45720" rIns="91440" bIns="45720" rtlCol="0" anchor="ctr">
            <a:noAutofit/>
          </a:bodyPr>
          <a:lstStyle>
            <a:lvl1pPr algn="l">
              <a:defRPr lang="es-UY" b="1" dirty="0"/>
            </a:lvl1pPr>
          </a:lstStyle>
          <a:p>
            <a:pPr lvl="0"/>
            <a:r>
              <a:rPr lang="es-ES" dirty="0"/>
              <a:t>Haga clic para modificar el estilo de título del patrón</a:t>
            </a:r>
            <a:endParaRPr lang="es-UY" dirty="0"/>
          </a:p>
        </p:txBody>
      </p:sp>
      <p:sp>
        <p:nvSpPr>
          <p:cNvPr id="3" name="2 Marcador de contenido"/>
          <p:cNvSpPr>
            <a:spLocks noGrp="1"/>
          </p:cNvSpPr>
          <p:nvPr>
            <p:ph idx="1"/>
          </p:nvPr>
        </p:nvSpPr>
        <p:spPr/>
        <p:txBody>
          <a:bodyPr vert="horz" lIns="91440" tIns="45720" rIns="91440" bIns="45720" rtlCol="0">
            <a:normAutofit/>
          </a:bodyPr>
          <a:lstStyle>
            <a:lvl1pPr>
              <a:defRPr lang="es-ES" dirty="0" smtClean="0"/>
            </a:lvl1pPr>
            <a:lvl2pPr>
              <a:defRPr/>
            </a:lvl2pPr>
          </a:lstStyle>
          <a:p>
            <a:pPr lvl="0"/>
            <a:r>
              <a:rPr lang="es-ES" dirty="0"/>
              <a:t>Haga clic para modificar el estilo de texto del patrón</a:t>
            </a:r>
          </a:p>
          <a:p>
            <a:pPr lvl="1"/>
            <a:endParaRPr lang="es-ES" dirty="0"/>
          </a:p>
        </p:txBody>
      </p:sp>
      <p:sp>
        <p:nvSpPr>
          <p:cNvPr id="5" name="Marcador de contenido 4"/>
          <p:cNvSpPr>
            <a:spLocks noGrp="1"/>
          </p:cNvSpPr>
          <p:nvPr>
            <p:ph sz="quarter" idx="10"/>
          </p:nvPr>
        </p:nvSpPr>
        <p:spPr>
          <a:xfrm>
            <a:off x="4140200" y="627063"/>
            <a:ext cx="914400" cy="914400"/>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Tree>
    <p:extLst>
      <p:ext uri="{BB962C8B-B14F-4D97-AF65-F5344CB8AC3E}">
        <p14:creationId xmlns:p14="http://schemas.microsoft.com/office/powerpoint/2010/main" val="141672603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123478"/>
            <a:ext cx="6347048" cy="561105"/>
          </a:xfrm>
        </p:spPr>
        <p:txBody>
          <a:bodyPr/>
          <a:lstStyle>
            <a:lvl1pPr>
              <a:defRPr sz="2800" b="1">
                <a:solidFill>
                  <a:schemeClr val="accent1">
                    <a:lumMod val="75000"/>
                  </a:schemeClr>
                </a:solidFill>
                <a:latin typeface="+mn-lt"/>
              </a:defRPr>
            </a:lvl1pPr>
          </a:lstStyle>
          <a:p>
            <a:r>
              <a:rPr lang="es-ES" dirty="0"/>
              <a:t>Haga clic para modificar el estilo de título del patrón</a:t>
            </a:r>
            <a:endParaRPr lang="es-UY" dirty="0"/>
          </a:p>
        </p:txBody>
      </p:sp>
      <p:sp>
        <p:nvSpPr>
          <p:cNvPr id="3" name="2 Marcador de contenido"/>
          <p:cNvSpPr>
            <a:spLocks noGrp="1"/>
          </p:cNvSpPr>
          <p:nvPr>
            <p:ph idx="1"/>
          </p:nvPr>
        </p:nvSpPr>
        <p:spPr>
          <a:xfrm>
            <a:off x="457200" y="843559"/>
            <a:ext cx="8229600" cy="3456384"/>
          </a:xfrm>
        </p:spPr>
        <p:txBody>
          <a:bodyPr>
            <a:normAutofit/>
          </a:bodyPr>
          <a:lstStyle>
            <a:lvl1pPr>
              <a:defRPr sz="2400">
                <a:latin typeface="+mn-lt"/>
              </a:defRPr>
            </a:lvl1pPr>
          </a:lstStyle>
          <a:p>
            <a:pPr lvl="0"/>
            <a:r>
              <a:rPr lang="es-ES" dirty="0"/>
              <a:t>Haga clic para modificar el estilo de texto del patrón</a:t>
            </a:r>
          </a:p>
        </p:txBody>
      </p:sp>
    </p:spTree>
    <p:extLst>
      <p:ext uri="{BB962C8B-B14F-4D97-AF65-F5344CB8AC3E}">
        <p14:creationId xmlns:p14="http://schemas.microsoft.com/office/powerpoint/2010/main" val="80537787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3" name="2 Marcador de contenido"/>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3 Marcador de contenido"/>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5" name="4 Marcador de fecha"/>
          <p:cNvSpPr>
            <a:spLocks noGrp="1"/>
          </p:cNvSpPr>
          <p:nvPr>
            <p:ph type="dt" sz="half" idx="10"/>
          </p:nvPr>
        </p:nvSpPr>
        <p:spPr>
          <a:xfrm>
            <a:off x="457200" y="4767263"/>
            <a:ext cx="2133600" cy="273844"/>
          </a:xfrm>
          <a:prstGeom prst="rect">
            <a:avLst/>
          </a:prstGeom>
        </p:spPr>
        <p:txBody>
          <a:bodyPr/>
          <a:lstStyle/>
          <a:p>
            <a:fld id="{3D6F66BB-31E4-41B6-B5FF-655E60D72400}" type="datetimeFigureOut">
              <a:rPr lang="es-UY" smtClean="0"/>
              <a:pPr/>
              <a:t>17/5/2024</a:t>
            </a:fld>
            <a:endParaRPr lang="es-UY"/>
          </a:p>
        </p:txBody>
      </p:sp>
      <p:sp>
        <p:nvSpPr>
          <p:cNvPr id="6" name="5 Marcador de pie de página"/>
          <p:cNvSpPr>
            <a:spLocks noGrp="1"/>
          </p:cNvSpPr>
          <p:nvPr>
            <p:ph type="ftr" sz="quarter" idx="11"/>
          </p:nvPr>
        </p:nvSpPr>
        <p:spPr>
          <a:xfrm>
            <a:off x="3124200" y="4767263"/>
            <a:ext cx="2895600" cy="273844"/>
          </a:xfrm>
          <a:prstGeom prst="rect">
            <a:avLst/>
          </a:prstGeom>
        </p:spPr>
        <p:txBody>
          <a:bodyPr/>
          <a:lstStyle/>
          <a:p>
            <a:endParaRPr lang="es-UY"/>
          </a:p>
        </p:txBody>
      </p:sp>
      <p:sp>
        <p:nvSpPr>
          <p:cNvPr id="7" name="6 Marcador de número de diapositiva"/>
          <p:cNvSpPr>
            <a:spLocks noGrp="1"/>
          </p:cNvSpPr>
          <p:nvPr>
            <p:ph type="sldNum" sz="quarter" idx="12"/>
          </p:nvPr>
        </p:nvSpPr>
        <p:spPr>
          <a:xfrm>
            <a:off x="6553200" y="4767263"/>
            <a:ext cx="2133600" cy="273844"/>
          </a:xfrm>
          <a:prstGeom prst="rect">
            <a:avLst/>
          </a:prstGeom>
        </p:spPr>
        <p:txBody>
          <a:bodyPr/>
          <a:lstStyle/>
          <a:p>
            <a:fld id="{922D33D7-CFFB-4723-8B96-002B6E9A09D3}" type="slidenum">
              <a:rPr lang="es-UY" smtClean="0"/>
              <a:pPr/>
              <a:t>‹Nº›</a:t>
            </a:fld>
            <a:endParaRPr lang="es-UY"/>
          </a:p>
        </p:txBody>
      </p:sp>
    </p:spTree>
    <p:extLst>
      <p:ext uri="{BB962C8B-B14F-4D97-AF65-F5344CB8AC3E}">
        <p14:creationId xmlns:p14="http://schemas.microsoft.com/office/powerpoint/2010/main" val="220042360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7107ECD1-ECC6-4907-91CE-332E3C22DD69}"/>
              </a:ext>
            </a:extLst>
          </p:cNvPr>
          <p:cNvSpPr>
            <a:spLocks noGrp="1"/>
          </p:cNvSpPr>
          <p:nvPr>
            <p:ph type="ftr" sz="quarter" idx="3"/>
          </p:nvPr>
        </p:nvSpPr>
        <p:spPr>
          <a:xfrm>
            <a:off x="734557" y="4707340"/>
            <a:ext cx="2497016" cy="273844"/>
          </a:xfrm>
          <a:prstGeom prst="rect">
            <a:avLst/>
          </a:prstGeom>
        </p:spPr>
        <p:txBody>
          <a:bodyPr vert="horz" lIns="91440" tIns="45720" rIns="91440" bIns="45720" rtlCol="0" anchor="ctr"/>
          <a:lstStyle>
            <a:lvl1pPr algn="ctr">
              <a:defRPr sz="1050">
                <a:solidFill>
                  <a:schemeClr val="tx1"/>
                </a:solidFill>
              </a:defRPr>
            </a:lvl1pPr>
          </a:lstStyle>
          <a:p>
            <a:pPr algn="l"/>
            <a:r>
              <a:rPr lang="es-UY" dirty="0"/>
              <a:t>Curso Dirección de Proyectos – 2021</a:t>
            </a:r>
          </a:p>
        </p:txBody>
      </p:sp>
      <p:sp>
        <p:nvSpPr>
          <p:cNvPr id="6" name="Marcador de número de diapositiva 5">
            <a:extLst>
              <a:ext uri="{FF2B5EF4-FFF2-40B4-BE49-F238E27FC236}">
                <a16:creationId xmlns:a16="http://schemas.microsoft.com/office/drawing/2014/main" id="{985E5A86-00CA-4281-9261-C89A1165761A}"/>
              </a:ext>
            </a:extLst>
          </p:cNvPr>
          <p:cNvSpPr>
            <a:spLocks noGrp="1"/>
          </p:cNvSpPr>
          <p:nvPr>
            <p:ph type="sldNum" sz="quarter" idx="4"/>
          </p:nvPr>
        </p:nvSpPr>
        <p:spPr>
          <a:xfrm>
            <a:off x="6629400" y="4707340"/>
            <a:ext cx="2165684" cy="273844"/>
          </a:xfrm>
          <a:prstGeom prst="rect">
            <a:avLst/>
          </a:prstGeom>
        </p:spPr>
        <p:txBody>
          <a:bodyPr vert="horz" lIns="91440" tIns="45720" rIns="91440" bIns="45720" rtlCol="0" anchor="ctr"/>
          <a:lstStyle>
            <a:lvl1pPr algn="ctr">
              <a:defRPr sz="1050">
                <a:solidFill>
                  <a:schemeClr val="tx1"/>
                </a:solidFill>
              </a:defRPr>
            </a:lvl1pPr>
          </a:lstStyle>
          <a:p>
            <a:r>
              <a:rPr lang="es-UY" dirty="0"/>
              <a:t>Módulo 1 – Fundamentos       #</a:t>
            </a:r>
            <a:fld id="{46E91CE8-738D-49E7-BB4C-102236172844}" type="slidenum">
              <a:rPr lang="es-UY" smtClean="0"/>
              <a:pPr/>
              <a:t>‹Nº›</a:t>
            </a:fld>
            <a:endParaRPr lang="es-UY" dirty="0"/>
          </a:p>
        </p:txBody>
      </p:sp>
    </p:spTree>
    <p:extLst>
      <p:ext uri="{BB962C8B-B14F-4D97-AF65-F5344CB8AC3E}">
        <p14:creationId xmlns:p14="http://schemas.microsoft.com/office/powerpoint/2010/main" val="3458414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28003C-F765-030B-0A8F-88DCFC9F418F}"/>
              </a:ext>
            </a:extLst>
          </p:cNvPr>
          <p:cNvSpPr>
            <a:spLocks noGrp="1"/>
          </p:cNvSpPr>
          <p:nvPr>
            <p:ph type="title"/>
          </p:nvPr>
        </p:nvSpPr>
        <p:spPr/>
        <p:txBody>
          <a:bodyPr/>
          <a:lstStyle/>
          <a:p>
            <a:r>
              <a:rPr lang="es-ES"/>
              <a:t>Haga clic para modificar el estilo de título del patrón</a:t>
            </a:r>
            <a:endParaRPr lang="es-UY"/>
          </a:p>
        </p:txBody>
      </p:sp>
      <p:sp>
        <p:nvSpPr>
          <p:cNvPr id="3" name="Marcador de contenido 2">
            <a:extLst>
              <a:ext uri="{FF2B5EF4-FFF2-40B4-BE49-F238E27FC236}">
                <a16:creationId xmlns:a16="http://schemas.microsoft.com/office/drawing/2014/main" id="{E43AF1D4-4A5F-06C5-E402-95017EC41717}"/>
              </a:ext>
            </a:extLst>
          </p:cNvPr>
          <p:cNvSpPr>
            <a:spLocks noGrp="1"/>
          </p:cNvSpPr>
          <p:nvPr>
            <p:ph sz="half" idx="1"/>
          </p:nvPr>
        </p:nvSpPr>
        <p:spPr>
          <a:xfrm>
            <a:off x="6286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contenido 3">
            <a:extLst>
              <a:ext uri="{FF2B5EF4-FFF2-40B4-BE49-F238E27FC236}">
                <a16:creationId xmlns:a16="http://schemas.microsoft.com/office/drawing/2014/main" id="{D538D341-E5BD-33CE-ED67-ADC415915C51}"/>
              </a:ext>
            </a:extLst>
          </p:cNvPr>
          <p:cNvSpPr>
            <a:spLocks noGrp="1"/>
          </p:cNvSpPr>
          <p:nvPr>
            <p:ph sz="half" idx="2"/>
          </p:nvPr>
        </p:nvSpPr>
        <p:spPr>
          <a:xfrm>
            <a:off x="46291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5" name="Marcador de fecha 4">
            <a:extLst>
              <a:ext uri="{FF2B5EF4-FFF2-40B4-BE49-F238E27FC236}">
                <a16:creationId xmlns:a16="http://schemas.microsoft.com/office/drawing/2014/main" id="{AD02A6BC-CED9-CAE3-DC53-737A87B61302}"/>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6EBF05F9-B266-43AF-8631-CF11F411D74D}" type="datetimeFigureOut">
              <a:rPr kumimoji="0" lang="es-UY" sz="1800" b="0" i="0" u="none" strike="noStrike" kern="1200" cap="none" spc="0" normalizeH="0" baseline="0" noProof="0" smtClean="0">
                <a:ln>
                  <a:noFill/>
                </a:ln>
                <a:solidFill>
                  <a:srgbClr val="002C68"/>
                </a:solidFill>
                <a:effectLst/>
                <a:uLnTx/>
                <a:uFillTx/>
                <a:latin typeface="Arial" panose="020B0604020202020204" pitchFamily="34" charset="0"/>
                <a:ea typeface="+mn-ea"/>
                <a:cs typeface="Arial" panose="020B0604020202020204"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17/5/2024</a:t>
            </a:fld>
            <a:endPar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
        <p:nvSpPr>
          <p:cNvPr id="6" name="Marcador de pie de página 5">
            <a:extLst>
              <a:ext uri="{FF2B5EF4-FFF2-40B4-BE49-F238E27FC236}">
                <a16:creationId xmlns:a16="http://schemas.microsoft.com/office/drawing/2014/main" id="{8932C431-3FA0-9157-061B-A2D879062C4C}"/>
              </a:ext>
            </a:extLst>
          </p:cNvPr>
          <p:cNvSpPr>
            <a:spLocks noGrp="1"/>
          </p:cNvSpPr>
          <p:nvPr>
            <p:ph type="ftr" sz="quarter" idx="1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
        <p:nvSpPr>
          <p:cNvPr id="7" name="Marcador de número de diapositiva 6">
            <a:extLst>
              <a:ext uri="{FF2B5EF4-FFF2-40B4-BE49-F238E27FC236}">
                <a16:creationId xmlns:a16="http://schemas.microsoft.com/office/drawing/2014/main" id="{78B5AE0D-2C7E-C4E9-30D1-8C4A670575C9}"/>
              </a:ext>
            </a:extLst>
          </p:cNvPr>
          <p:cNvSpPr>
            <a:spLocks noGrp="1"/>
          </p:cNvSpPr>
          <p:nvPr>
            <p:ph type="sldNum" sz="quarter" idx="12"/>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fld id="{DCF99A41-116D-4742-BB41-F07DBA3732BE}" type="slidenum">
              <a:rPr kumimoji="0" lang="es-UY" sz="1800" b="0" i="0" u="none" strike="noStrike" kern="1200" cap="none" spc="0" normalizeH="0" baseline="0" noProof="0" smtClean="0">
                <a:ln>
                  <a:noFill/>
                </a:ln>
                <a:solidFill>
                  <a:srgbClr val="002C68"/>
                </a:solidFill>
                <a:effectLst/>
                <a:uLnTx/>
                <a:uFillTx/>
                <a:latin typeface="Arial" panose="020B0604020202020204" pitchFamily="34" charset="0"/>
                <a:ea typeface="+mn-ea"/>
                <a:cs typeface="Arial" panose="020B0604020202020204"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‹Nº›</a:t>
            </a:fld>
            <a:endPar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947201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800" b="0" i="0" u="none" strike="noStrike" kern="1200" cap="none" spc="0" normalizeH="0" baseline="0" noProof="0" dirty="0">
                <a:ln>
                  <a:noFill/>
                </a:ln>
                <a:solidFill>
                  <a:srgbClr val="002C68"/>
                </a:solidFill>
                <a:effectLst/>
                <a:uLnTx/>
                <a:uFillTx/>
                <a:latin typeface="Arial" panose="020B0604020202020204" pitchFamily="34" charset="0"/>
                <a:ea typeface="+mn-ea"/>
                <a:cs typeface="Arial" panose="020B0604020202020204" pitchFamily="34" charset="0"/>
              </a:rPr>
              <a:t>FIT - Gestión de Proyectos – plan 2023</a:t>
            </a:r>
            <a:endParaRPr kumimoji="0" lang="en-US" sz="1800" b="0" i="0" u="none" strike="noStrike" kern="1200" cap="none" spc="0" normalizeH="0" baseline="0" noProof="0" dirty="0">
              <a:ln>
                <a:noFill/>
              </a:ln>
              <a:solidFill>
                <a:srgbClr val="002C68"/>
              </a:solidFill>
              <a:effectLst/>
              <a:uLnTx/>
              <a:uFillTx/>
              <a:latin typeface="Arial" panose="020B0604020202020204" pitchFamily="34" charset="0"/>
              <a:ea typeface="+mn-ea"/>
              <a:cs typeface="Arial" panose="020B0604020202020204" pitchFamily="34" charset="0"/>
            </a:endParaRPr>
          </a:p>
        </p:txBody>
      </p:sp>
      <p:sp>
        <p:nvSpPr>
          <p:cNvPr id="6" name="Slide Number Placeholder 5"/>
          <p:cNvSpPr>
            <a:spLocks noGrp="1"/>
          </p:cNvSpPr>
          <p:nvPr>
            <p:ph type="sldNum" sz="quarter" idx="12"/>
          </p:nvPr>
        </p:nvSpPr>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fld id="{3E8ECD1F-4486-4C92-8194-4F0673B36027}" type="slidenum">
              <a:rPr kumimoji="0" lang="en-US"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‹Nº›</a:t>
            </a:fld>
            <a:endParaRPr kumimoji="0" lang="en-US"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412325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Haga clic para modificar el estilo de título del patrón</a:t>
            </a:r>
            <a:endParaRPr lang="es-UY" dirty="0"/>
          </a:p>
        </p:txBody>
      </p:sp>
    </p:spTree>
    <p:extLst>
      <p:ext uri="{BB962C8B-B14F-4D97-AF65-F5344CB8AC3E}">
        <p14:creationId xmlns:p14="http://schemas.microsoft.com/office/powerpoint/2010/main" val="4276834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0"/>
            <a:ext cx="7772400" cy="1102519"/>
          </a:xfrm>
        </p:spPr>
        <p:txBody>
          <a:bodyPr/>
          <a:lstStyle/>
          <a:p>
            <a:r>
              <a:rPr lang="es-ES"/>
              <a:t>Haga clic para modificar el estilo de título del patrón</a:t>
            </a:r>
            <a:endParaRPr lang="es-UY"/>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UY"/>
          </a:p>
        </p:txBody>
      </p:sp>
    </p:spTree>
    <p:extLst>
      <p:ext uri="{BB962C8B-B14F-4D97-AF65-F5344CB8AC3E}">
        <p14:creationId xmlns:p14="http://schemas.microsoft.com/office/powerpoint/2010/main" val="1273348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contenido"/>
          <p:cNvSpPr>
            <a:spLocks noGrp="1"/>
          </p:cNvSpPr>
          <p:nvPr>
            <p:ph sz="quarter" idx="10"/>
          </p:nvPr>
        </p:nvSpPr>
        <p:spPr>
          <a:xfrm>
            <a:off x="468313" y="1491855"/>
            <a:ext cx="4248150" cy="3401615"/>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UY" dirty="0"/>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dirty="0"/>
              <a:t>Haga clic en el icono para agregar un gráfico</a:t>
            </a:r>
            <a:endParaRPr lang="es-UY" noProof="0" dirty="0"/>
          </a:p>
        </p:txBody>
      </p:sp>
    </p:spTree>
    <p:extLst>
      <p:ext uri="{BB962C8B-B14F-4D97-AF65-F5344CB8AC3E}">
        <p14:creationId xmlns:p14="http://schemas.microsoft.com/office/powerpoint/2010/main" val="40035404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5.jpeg"/><Relationship Id="rId5" Type="http://schemas.openxmlformats.org/officeDocument/2006/relationships/theme" Target="../theme/theme3.xml"/><Relationship Id="rId4"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9.xml"/><Relationship Id="rId7" Type="http://schemas.openxmlformats.org/officeDocument/2006/relationships/image" Target="../media/image6.jpe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4.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5.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slideLayout" Target="../slideLayouts/slideLayout14.xml"/><Relationship Id="rId7" Type="http://schemas.openxmlformats.org/officeDocument/2006/relationships/image" Target="../media/image8.jpe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5.xml"/><Relationship Id="rId5" Type="http://schemas.openxmlformats.org/officeDocument/2006/relationships/slideLayout" Target="../slideLayouts/slideLayout16.xml"/><Relationship Id="rId10" Type="http://schemas.openxmlformats.org/officeDocument/2006/relationships/image" Target="../media/image10.png"/><Relationship Id="rId4" Type="http://schemas.openxmlformats.org/officeDocument/2006/relationships/slideLayout" Target="../slideLayouts/slideLayout15.xml"/><Relationship Id="rId9" Type="http://schemas.openxmlformats.org/officeDocument/2006/relationships/image" Target="../media/image9.emf"/></Relationships>
</file>

<file path=ppt/slideMasters/_rels/slideMaster6.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slideLayout" Target="../slideLayouts/slideLayout19.xml"/><Relationship Id="rId7" Type="http://schemas.openxmlformats.org/officeDocument/2006/relationships/image" Target="../media/image11.jpe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heme" Target="../theme/theme6.xml"/><Relationship Id="rId5" Type="http://schemas.openxmlformats.org/officeDocument/2006/relationships/slideLayout" Target="../slideLayouts/slideLayout21.xml"/><Relationship Id="rId10" Type="http://schemas.openxmlformats.org/officeDocument/2006/relationships/image" Target="../media/image10.png"/><Relationship Id="rId4" Type="http://schemas.openxmlformats.org/officeDocument/2006/relationships/slideLayout" Target="../slideLayouts/slideLayout20.xml"/><Relationship Id="rId9" Type="http://schemas.openxmlformats.org/officeDocument/2006/relationships/image" Target="../media/image9.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image" Target="../media/image5.jpeg"/><Relationship Id="rId5" Type="http://schemas.openxmlformats.org/officeDocument/2006/relationships/slideLayout" Target="../slideLayouts/slideLayout26.xml"/><Relationship Id="rId10" Type="http://schemas.openxmlformats.org/officeDocument/2006/relationships/theme" Target="../theme/theme7.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33.xml"/><Relationship Id="rId7" Type="http://schemas.openxmlformats.org/officeDocument/2006/relationships/theme" Target="../theme/theme8.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image" Target="../media/image9.emf"/><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oleObject" Target="../embeddings/oleObject4.bin"/><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image" Target="../media/image6.jpeg"/><Relationship Id="rId5" Type="http://schemas.openxmlformats.org/officeDocument/2006/relationships/slideLayout" Target="../slideLayouts/slideLayout41.xml"/><Relationship Id="rId10" Type="http://schemas.openxmlformats.org/officeDocument/2006/relationships/theme" Target="../theme/theme9.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dk1" tx1="lt1" bg2="dk2" tx2="lt2" accent1="accent1" accent2="accent2" accent3="accent3" accent4="accent4" accent5="accent5" accent6="accent6" hlink="hlink" folHlink="folHlink"/>
  <p:sldLayoutIdLst>
    <p:sldLayoutId id="2147483935"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Microsoft Sans Serif" panose="020B0604020202020204" pitchFamily="34" charset="0"/>
        </a:defRPr>
      </a:lvl2pPr>
      <a:lvl3pPr algn="ctr" rtl="0" eaLnBrk="0" fontAlgn="base" hangingPunct="0">
        <a:spcBef>
          <a:spcPct val="0"/>
        </a:spcBef>
        <a:spcAft>
          <a:spcPct val="0"/>
        </a:spcAft>
        <a:defRPr sz="4400">
          <a:solidFill>
            <a:schemeClr val="tx1"/>
          </a:solidFill>
          <a:latin typeface="Microsoft Sans Serif" panose="020B0604020202020204" pitchFamily="34" charset="0"/>
        </a:defRPr>
      </a:lvl3pPr>
      <a:lvl4pPr algn="ctr" rtl="0" eaLnBrk="0" fontAlgn="base" hangingPunct="0">
        <a:spcBef>
          <a:spcPct val="0"/>
        </a:spcBef>
        <a:spcAft>
          <a:spcPct val="0"/>
        </a:spcAft>
        <a:defRPr sz="4400">
          <a:solidFill>
            <a:schemeClr val="tx1"/>
          </a:solidFill>
          <a:latin typeface="Microsoft Sans Serif" panose="020B0604020202020204" pitchFamily="34" charset="0"/>
        </a:defRPr>
      </a:lvl4pPr>
      <a:lvl5pPr algn="ctr" rtl="0" eaLnBrk="0" fontAlgn="base" hangingPunct="0">
        <a:spcBef>
          <a:spcPct val="0"/>
        </a:spcBef>
        <a:spcAft>
          <a:spcPct val="0"/>
        </a:spcAft>
        <a:defRPr sz="4400">
          <a:solidFill>
            <a:schemeClr val="tx1"/>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Gotham" pitchFamily="50" charset="0"/>
        </a:defRPr>
      </a:lvl6pPr>
      <a:lvl7pPr marL="914400" algn="ctr" rtl="0" eaLnBrk="1" fontAlgn="base" hangingPunct="1">
        <a:spcBef>
          <a:spcPct val="0"/>
        </a:spcBef>
        <a:spcAft>
          <a:spcPct val="0"/>
        </a:spcAft>
        <a:defRPr sz="4400">
          <a:solidFill>
            <a:schemeClr val="tx1"/>
          </a:solidFill>
          <a:latin typeface="Gotham" pitchFamily="50" charset="0"/>
        </a:defRPr>
      </a:lvl7pPr>
      <a:lvl8pPr marL="1371600" algn="ctr" rtl="0" eaLnBrk="1" fontAlgn="base" hangingPunct="1">
        <a:spcBef>
          <a:spcPct val="0"/>
        </a:spcBef>
        <a:spcAft>
          <a:spcPct val="0"/>
        </a:spcAft>
        <a:defRPr sz="4400">
          <a:solidFill>
            <a:schemeClr val="tx1"/>
          </a:solidFill>
          <a:latin typeface="Gotham" pitchFamily="50" charset="0"/>
        </a:defRPr>
      </a:lvl8pPr>
      <a:lvl9pPr marL="1828800" algn="ctr" rtl="0" eaLnBrk="1" fontAlgn="base" hangingPunct="1">
        <a:spcBef>
          <a:spcPct val="0"/>
        </a:spcBef>
        <a:spcAft>
          <a:spcPct val="0"/>
        </a:spcAft>
        <a:defRPr sz="4400">
          <a:solidFill>
            <a:schemeClr val="tx1"/>
          </a:solidFill>
          <a:latin typeface="Gotham" pitchFamily="50"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dk1" tx1="lt1" bg2="dk2" tx2="lt2" accent1="accent1" accent2="accent2" accent3="accent3" accent4="accent4" accent5="accent5" accent6="accent6" hlink="hlink" folHlink="folHlink"/>
  <p:sldLayoutIdLst>
    <p:sldLayoutId id="2147483936"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Microsoft Sans Serif" panose="020B0604020202020204" pitchFamily="34" charset="0"/>
        </a:defRPr>
      </a:lvl2pPr>
      <a:lvl3pPr algn="ctr" rtl="0" eaLnBrk="0" fontAlgn="base" hangingPunct="0">
        <a:spcBef>
          <a:spcPct val="0"/>
        </a:spcBef>
        <a:spcAft>
          <a:spcPct val="0"/>
        </a:spcAft>
        <a:defRPr sz="4400">
          <a:solidFill>
            <a:schemeClr val="tx1"/>
          </a:solidFill>
          <a:latin typeface="Microsoft Sans Serif" panose="020B0604020202020204" pitchFamily="34" charset="0"/>
        </a:defRPr>
      </a:lvl3pPr>
      <a:lvl4pPr algn="ctr" rtl="0" eaLnBrk="0" fontAlgn="base" hangingPunct="0">
        <a:spcBef>
          <a:spcPct val="0"/>
        </a:spcBef>
        <a:spcAft>
          <a:spcPct val="0"/>
        </a:spcAft>
        <a:defRPr sz="4400">
          <a:solidFill>
            <a:schemeClr val="tx1"/>
          </a:solidFill>
          <a:latin typeface="Microsoft Sans Serif" panose="020B0604020202020204" pitchFamily="34" charset="0"/>
        </a:defRPr>
      </a:lvl4pPr>
      <a:lvl5pPr algn="ctr" rtl="0" eaLnBrk="0" fontAlgn="base" hangingPunct="0">
        <a:spcBef>
          <a:spcPct val="0"/>
        </a:spcBef>
        <a:spcAft>
          <a:spcPct val="0"/>
        </a:spcAft>
        <a:defRPr sz="4400">
          <a:solidFill>
            <a:schemeClr val="tx1"/>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Gotham" pitchFamily="50" charset="0"/>
        </a:defRPr>
      </a:lvl6pPr>
      <a:lvl7pPr marL="914400" algn="ctr" rtl="0" eaLnBrk="1" fontAlgn="base" hangingPunct="1">
        <a:spcBef>
          <a:spcPct val="0"/>
        </a:spcBef>
        <a:spcAft>
          <a:spcPct val="0"/>
        </a:spcAft>
        <a:defRPr sz="4400">
          <a:solidFill>
            <a:schemeClr val="tx1"/>
          </a:solidFill>
          <a:latin typeface="Gotham" pitchFamily="50" charset="0"/>
        </a:defRPr>
      </a:lvl7pPr>
      <a:lvl8pPr marL="1371600" algn="ctr" rtl="0" eaLnBrk="1" fontAlgn="base" hangingPunct="1">
        <a:spcBef>
          <a:spcPct val="0"/>
        </a:spcBef>
        <a:spcAft>
          <a:spcPct val="0"/>
        </a:spcAft>
        <a:defRPr sz="4400">
          <a:solidFill>
            <a:schemeClr val="tx1"/>
          </a:solidFill>
          <a:latin typeface="Gotham" pitchFamily="50" charset="0"/>
        </a:defRPr>
      </a:lvl8pPr>
      <a:lvl9pPr marL="1828800" algn="ctr" rtl="0" eaLnBrk="1" fontAlgn="base" hangingPunct="1">
        <a:spcBef>
          <a:spcPct val="0"/>
        </a:spcBef>
        <a:spcAft>
          <a:spcPct val="0"/>
        </a:spcAft>
        <a:defRPr sz="4400">
          <a:solidFill>
            <a:schemeClr val="tx1"/>
          </a:solidFill>
          <a:latin typeface="Gotham" pitchFamily="50"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a:srcRect/>
          <a:stretch>
            <a:fillRect/>
          </a:stretch>
        </a:blip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0" y="-24266"/>
            <a:ext cx="7859712" cy="435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UY" altLang="es-ES"/>
          </a:p>
        </p:txBody>
      </p:sp>
      <p:sp>
        <p:nvSpPr>
          <p:cNvPr id="1027" name="2 Marcador de texto"/>
          <p:cNvSpPr>
            <a:spLocks noGrp="1"/>
          </p:cNvSpPr>
          <p:nvPr>
            <p:ph type="body" idx="1"/>
          </p:nvPr>
        </p:nvSpPr>
        <p:spPr bwMode="auto">
          <a:xfrm>
            <a:off x="323528" y="627534"/>
            <a:ext cx="8568952"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dirty="0"/>
              <a:t>Haga clic para modificar el estilo de texto del patrón</a:t>
            </a:r>
          </a:p>
          <a:p>
            <a:pPr lvl="1"/>
            <a:r>
              <a:rPr lang="es-ES" altLang="es-ES" dirty="0"/>
              <a:t>Segundo nivel</a:t>
            </a:r>
          </a:p>
          <a:p>
            <a:pPr lvl="2"/>
            <a:r>
              <a:rPr lang="es-ES" altLang="es-ES" dirty="0"/>
              <a:t>Tercer nivel</a:t>
            </a:r>
          </a:p>
          <a:p>
            <a:pPr lvl="3"/>
            <a:r>
              <a:rPr lang="es-ES" altLang="es-ES" dirty="0"/>
              <a:t>Cuarto nivel</a:t>
            </a:r>
          </a:p>
          <a:p>
            <a:pPr lvl="4"/>
            <a:r>
              <a:rPr lang="es-ES" altLang="es-ES" dirty="0"/>
              <a:t>Quinto</a:t>
            </a:r>
            <a:endParaRPr lang="es-UY" altLang="es-ES" dirty="0"/>
          </a:p>
        </p:txBody>
      </p:sp>
    </p:spTree>
  </p:cSld>
  <p:clrMap bg1="lt1" tx1="dk1" bg2="lt2" tx2="dk2" accent1="accent1" accent2="accent2" accent3="accent3" accent4="accent4" accent5="accent5" accent6="accent6" hlink="hlink" folHlink="folHlink"/>
  <p:sldLayoutIdLst>
    <p:sldLayoutId id="2147483915" r:id="rId1"/>
    <p:sldLayoutId id="2147483916" r:id="rId2"/>
    <p:sldLayoutId id="2147483957" r:id="rId3"/>
    <p:sldLayoutId id="2147483958" r:id="rId4"/>
  </p:sldLayoutIdLst>
  <p:txStyles>
    <p:titleStyle>
      <a:lvl1pPr algn="l" rtl="0" eaLnBrk="0" fontAlgn="base" hangingPunct="0">
        <a:spcBef>
          <a:spcPct val="0"/>
        </a:spcBef>
        <a:spcAft>
          <a:spcPct val="0"/>
        </a:spcAft>
        <a:defRPr sz="20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18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16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1600"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a:srcRect/>
          <a:stretch>
            <a:fillRect/>
          </a:stretch>
        </a:blipFill>
        <a:effectLst/>
      </p:bgPr>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827088" y="411163"/>
            <a:ext cx="7859712"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UY" altLang="es-ES"/>
          </a:p>
        </p:txBody>
      </p:sp>
      <p:sp>
        <p:nvSpPr>
          <p:cNvPr id="2051" name="2 Marcador de texto"/>
          <p:cNvSpPr>
            <a:spLocks noGrp="1"/>
          </p:cNvSpPr>
          <p:nvPr>
            <p:ph type="body" idx="1"/>
          </p:nvPr>
        </p:nvSpPr>
        <p:spPr bwMode="auto">
          <a:xfrm>
            <a:off x="827088" y="1492250"/>
            <a:ext cx="7859712"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a:t>
            </a:r>
            <a:endParaRPr lang="es-UY" altLang="es-ES"/>
          </a:p>
        </p:txBody>
      </p:sp>
      <p:pic>
        <p:nvPicPr>
          <p:cNvPr id="2052" name="Imagen 1"/>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7092950" y="4659313"/>
            <a:ext cx="159385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20" r:id="rId1"/>
    <p:sldLayoutId id="2147483921" r:id="rId2"/>
    <p:sldLayoutId id="2147483922" r:id="rId3"/>
    <p:sldLayoutId id="2147483923" r:id="rId4"/>
    <p:sldLayoutId id="2147483924" r:id="rId5"/>
  </p:sldLayoutIdLst>
  <p:txStyles>
    <p:title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a:srcRect/>
          <a:stretch>
            <a:fillRect/>
          </a:stretch>
        </a:blipFill>
        <a:effectLst/>
      </p:bgPr>
    </p:bg>
    <p:spTree>
      <p:nvGrpSpPr>
        <p:cNvPr id="1" name=""/>
        <p:cNvGrpSpPr/>
        <p:nvPr/>
      </p:nvGrpSpPr>
      <p:grpSpPr>
        <a:xfrm>
          <a:off x="0" y="0"/>
          <a:ext cx="0" cy="0"/>
          <a:chOff x="0" y="0"/>
          <a:chExt cx="0" cy="0"/>
        </a:xfrm>
      </p:grpSpPr>
      <p:sp>
        <p:nvSpPr>
          <p:cNvPr id="3074" name="1 Marcador de título"/>
          <p:cNvSpPr>
            <a:spLocks noGrp="1"/>
          </p:cNvSpPr>
          <p:nvPr>
            <p:ph type="title"/>
          </p:nvPr>
        </p:nvSpPr>
        <p:spPr bwMode="auto">
          <a:xfrm>
            <a:off x="827088" y="411163"/>
            <a:ext cx="7859712"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UY" altLang="es-ES"/>
          </a:p>
        </p:txBody>
      </p:sp>
      <p:sp>
        <p:nvSpPr>
          <p:cNvPr id="3075" name="2 Marcador de texto"/>
          <p:cNvSpPr>
            <a:spLocks noGrp="1"/>
          </p:cNvSpPr>
          <p:nvPr>
            <p:ph type="body" idx="1"/>
          </p:nvPr>
        </p:nvSpPr>
        <p:spPr bwMode="auto">
          <a:xfrm>
            <a:off x="827088" y="1492250"/>
            <a:ext cx="7859712"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a:t>
            </a:r>
            <a:endParaRPr lang="es-UY" altLang="es-ES"/>
          </a:p>
        </p:txBody>
      </p:sp>
      <p:graphicFrame>
        <p:nvGraphicFramePr>
          <p:cNvPr id="3076" name="Objeto 3"/>
          <p:cNvGraphicFramePr>
            <a:graphicFrameLocks noChangeAspect="1"/>
          </p:cNvGraphicFramePr>
          <p:nvPr userDrawn="1"/>
        </p:nvGraphicFramePr>
        <p:xfrm>
          <a:off x="7451725" y="4659313"/>
          <a:ext cx="1495425" cy="422275"/>
        </p:xfrm>
        <a:graphic>
          <a:graphicData uri="http://schemas.openxmlformats.org/presentationml/2006/ole">
            <mc:AlternateContent xmlns:mc="http://schemas.openxmlformats.org/markup-compatibility/2006">
              <mc:Choice xmlns:v="urn:schemas-microsoft-com:vml" Requires="v">
                <p:oleObj name="CorelDRAW" r:id="rId8" imgW="5925815" imgH="1673975" progId="CorelDraw.Graphic.21">
                  <p:embed/>
                </p:oleObj>
              </mc:Choice>
              <mc:Fallback>
                <p:oleObj name="CorelDRAW" r:id="rId8" imgW="5925815" imgH="1673975" progId="CorelDraw.Graphic.21">
                  <p:embed/>
                  <p:pic>
                    <p:nvPicPr>
                      <p:cNvPr id="3076" name="Objeto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51725" y="4659313"/>
                        <a:ext cx="149542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3077" name="Gráfico 9"/>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6372225" y="4789488"/>
            <a:ext cx="67945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Lst>
  <p:txStyles>
    <p:title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8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a:srcRect/>
          <a:stretch>
            <a:fillRect/>
          </a:stretch>
        </a:blipFill>
        <a:effectLst/>
      </p:bgPr>
    </p:bg>
    <p:spTree>
      <p:nvGrpSpPr>
        <p:cNvPr id="1" name=""/>
        <p:cNvGrpSpPr/>
        <p:nvPr/>
      </p:nvGrpSpPr>
      <p:grpSpPr>
        <a:xfrm>
          <a:off x="0" y="0"/>
          <a:ext cx="0" cy="0"/>
          <a:chOff x="0" y="0"/>
          <a:chExt cx="0" cy="0"/>
        </a:xfrm>
      </p:grpSpPr>
      <p:sp>
        <p:nvSpPr>
          <p:cNvPr id="4098" name="1 Marcador de título"/>
          <p:cNvSpPr>
            <a:spLocks noGrp="1"/>
          </p:cNvSpPr>
          <p:nvPr>
            <p:ph type="title"/>
          </p:nvPr>
        </p:nvSpPr>
        <p:spPr bwMode="auto">
          <a:xfrm>
            <a:off x="827088" y="411163"/>
            <a:ext cx="7859712"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UY" altLang="es-ES"/>
          </a:p>
        </p:txBody>
      </p:sp>
      <p:sp>
        <p:nvSpPr>
          <p:cNvPr id="4099" name="2 Marcador de texto"/>
          <p:cNvSpPr>
            <a:spLocks noGrp="1"/>
          </p:cNvSpPr>
          <p:nvPr>
            <p:ph type="body" idx="1"/>
          </p:nvPr>
        </p:nvSpPr>
        <p:spPr bwMode="auto">
          <a:xfrm>
            <a:off x="827088" y="1492250"/>
            <a:ext cx="7859712"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a:t>
            </a:r>
            <a:endParaRPr lang="es-UY" altLang="es-ES"/>
          </a:p>
        </p:txBody>
      </p:sp>
      <p:graphicFrame>
        <p:nvGraphicFramePr>
          <p:cNvPr id="4100" name="Objeto 3"/>
          <p:cNvGraphicFramePr>
            <a:graphicFrameLocks noChangeAspect="1"/>
          </p:cNvGraphicFramePr>
          <p:nvPr userDrawn="1"/>
        </p:nvGraphicFramePr>
        <p:xfrm>
          <a:off x="7451725" y="4659313"/>
          <a:ext cx="1495425" cy="422275"/>
        </p:xfrm>
        <a:graphic>
          <a:graphicData uri="http://schemas.openxmlformats.org/presentationml/2006/ole">
            <mc:AlternateContent xmlns:mc="http://schemas.openxmlformats.org/markup-compatibility/2006">
              <mc:Choice xmlns:v="urn:schemas-microsoft-com:vml" Requires="v">
                <p:oleObj name="CorelDRAW" r:id="rId8" imgW="5925815" imgH="1673975" progId="CorelDraw.Graphic.21">
                  <p:embed/>
                </p:oleObj>
              </mc:Choice>
              <mc:Fallback>
                <p:oleObj name="CorelDRAW" r:id="rId8" imgW="5925815" imgH="1673975" progId="CorelDraw.Graphic.21">
                  <p:embed/>
                  <p:pic>
                    <p:nvPicPr>
                      <p:cNvPr id="4100" name="Objeto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51725" y="4659313"/>
                        <a:ext cx="149542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4101" name="Gráfico 9"/>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6372225" y="4789488"/>
            <a:ext cx="67945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30" r:id="rId1"/>
    <p:sldLayoutId id="2147483931" r:id="rId2"/>
    <p:sldLayoutId id="2147483932" r:id="rId3"/>
    <p:sldLayoutId id="2147483933" r:id="rId4"/>
    <p:sldLayoutId id="2147483934" r:id="rId5"/>
  </p:sldLayoutIdLst>
  <p:txStyles>
    <p:title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8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1026" name="1 Marcador de título">
            <a:extLst>
              <a:ext uri="{FF2B5EF4-FFF2-40B4-BE49-F238E27FC236}">
                <a16:creationId xmlns:a16="http://schemas.microsoft.com/office/drawing/2014/main" id="{9B05D167-BD1D-408B-9071-5B7A31C5FE3D}"/>
              </a:ext>
            </a:extLst>
          </p:cNvPr>
          <p:cNvSpPr>
            <a:spLocks noGrp="1"/>
          </p:cNvSpPr>
          <p:nvPr>
            <p:ph type="title"/>
          </p:nvPr>
        </p:nvSpPr>
        <p:spPr bwMode="auto">
          <a:xfrm>
            <a:off x="827088" y="411163"/>
            <a:ext cx="7859712"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UY" altLang="es-ES"/>
          </a:p>
        </p:txBody>
      </p:sp>
      <p:sp>
        <p:nvSpPr>
          <p:cNvPr id="1027" name="2 Marcador de texto">
            <a:extLst>
              <a:ext uri="{FF2B5EF4-FFF2-40B4-BE49-F238E27FC236}">
                <a16:creationId xmlns:a16="http://schemas.microsoft.com/office/drawing/2014/main" id="{0E9949F2-375F-4151-9541-73D7141B97F8}"/>
              </a:ext>
            </a:extLst>
          </p:cNvPr>
          <p:cNvSpPr>
            <a:spLocks noGrp="1"/>
          </p:cNvSpPr>
          <p:nvPr>
            <p:ph type="body" idx="1"/>
          </p:nvPr>
        </p:nvSpPr>
        <p:spPr bwMode="auto">
          <a:xfrm>
            <a:off x="827088" y="1492250"/>
            <a:ext cx="7859712"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a:t>
            </a:r>
            <a:endParaRPr lang="es-UY" altLang="es-ES"/>
          </a:p>
        </p:txBody>
      </p:sp>
    </p:spTree>
    <p:extLst>
      <p:ext uri="{BB962C8B-B14F-4D97-AF65-F5344CB8AC3E}">
        <p14:creationId xmlns:p14="http://schemas.microsoft.com/office/powerpoint/2010/main" val="352508875"/>
      </p:ext>
    </p:extLst>
  </p:cSld>
  <p:clrMap bg1="lt1" tx1="dk1" bg2="lt2" tx2="dk2" accent1="accent1" accent2="accent2" accent3="accent3" accent4="accent4" accent5="accent5" accent6="accent6" hlink="hlink" folHlink="folHlink"/>
  <p:sldLayoutIdLst>
    <p:sldLayoutId id="2147483938" r:id="rId1"/>
    <p:sldLayoutId id="2147483939" r:id="rId2"/>
    <p:sldLayoutId id="2147483940" r:id="rId3"/>
    <p:sldLayoutId id="2147483941" r:id="rId4"/>
    <p:sldLayoutId id="2147483942" r:id="rId5"/>
    <p:sldLayoutId id="2147483944" r:id="rId6"/>
    <p:sldLayoutId id="2147483945" r:id="rId7"/>
    <p:sldLayoutId id="2147483946" r:id="rId8"/>
    <p:sldLayoutId id="2147483947" r:id="rId9"/>
  </p:sldLayoutIdLst>
  <p:txStyles>
    <p:title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8"/>
          <a:srcRect/>
          <a:stretch>
            <a:fillRect/>
          </a:stretch>
        </a:blipFill>
        <a:effectLst/>
      </p:bgPr>
    </p:bg>
    <p:spTree>
      <p:nvGrpSpPr>
        <p:cNvPr id="1" name=""/>
        <p:cNvGrpSpPr/>
        <p:nvPr/>
      </p:nvGrpSpPr>
      <p:grpSpPr>
        <a:xfrm>
          <a:off x="0" y="0"/>
          <a:ext cx="0" cy="0"/>
          <a:chOff x="0" y="0"/>
          <a:chExt cx="0" cy="0"/>
        </a:xfrm>
      </p:grpSpPr>
      <p:sp>
        <p:nvSpPr>
          <p:cNvPr id="1026" name="1 Marcador de título">
            <a:extLst>
              <a:ext uri="{FF2B5EF4-FFF2-40B4-BE49-F238E27FC236}">
                <a16:creationId xmlns:a16="http://schemas.microsoft.com/office/drawing/2014/main" id="{E1E30C8F-3938-453D-96F4-21EDA5976955}"/>
              </a:ext>
            </a:extLst>
          </p:cNvPr>
          <p:cNvSpPr>
            <a:spLocks noGrp="1"/>
          </p:cNvSpPr>
          <p:nvPr>
            <p:ph type="title"/>
          </p:nvPr>
        </p:nvSpPr>
        <p:spPr bwMode="auto">
          <a:xfrm>
            <a:off x="827088" y="411163"/>
            <a:ext cx="7859712"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UY" altLang="es-ES"/>
          </a:p>
        </p:txBody>
      </p:sp>
      <p:sp>
        <p:nvSpPr>
          <p:cNvPr id="1027" name="2 Marcador de texto">
            <a:extLst>
              <a:ext uri="{FF2B5EF4-FFF2-40B4-BE49-F238E27FC236}">
                <a16:creationId xmlns:a16="http://schemas.microsoft.com/office/drawing/2014/main" id="{504DB9B0-6E50-4ED8-BE08-2838F7FAE019}"/>
              </a:ext>
            </a:extLst>
          </p:cNvPr>
          <p:cNvSpPr>
            <a:spLocks noGrp="1"/>
          </p:cNvSpPr>
          <p:nvPr>
            <p:ph type="body" idx="1"/>
          </p:nvPr>
        </p:nvSpPr>
        <p:spPr bwMode="auto">
          <a:xfrm>
            <a:off x="827088" y="1492250"/>
            <a:ext cx="7859712"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a:t>
            </a:r>
            <a:endParaRPr lang="es-UY" altLang="es-ES"/>
          </a:p>
        </p:txBody>
      </p:sp>
    </p:spTree>
    <p:extLst>
      <p:ext uri="{BB962C8B-B14F-4D97-AF65-F5344CB8AC3E}">
        <p14:creationId xmlns:p14="http://schemas.microsoft.com/office/powerpoint/2010/main" val="1765017780"/>
      </p:ext>
    </p:extLst>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6" r:id="rId6"/>
  </p:sldLayoutIdLst>
  <p:txStyles>
    <p:title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827088" y="411163"/>
            <a:ext cx="7859712"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UY" altLang="es-ES"/>
          </a:p>
        </p:txBody>
      </p:sp>
      <p:sp>
        <p:nvSpPr>
          <p:cNvPr id="2051" name="2 Marcador de texto"/>
          <p:cNvSpPr>
            <a:spLocks noGrp="1"/>
          </p:cNvSpPr>
          <p:nvPr>
            <p:ph type="body" idx="1"/>
          </p:nvPr>
        </p:nvSpPr>
        <p:spPr bwMode="auto">
          <a:xfrm>
            <a:off x="827088" y="1492250"/>
            <a:ext cx="7859712"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a:t>
            </a:r>
            <a:endParaRPr lang="es-UY" altLang="es-ES"/>
          </a:p>
        </p:txBody>
      </p:sp>
      <p:graphicFrame>
        <p:nvGraphicFramePr>
          <p:cNvPr id="2052" name="Objeto 8"/>
          <p:cNvGraphicFramePr>
            <a:graphicFrameLocks noChangeAspect="1"/>
          </p:cNvGraphicFramePr>
          <p:nvPr userDrawn="1">
            <p:extLst>
              <p:ext uri="{D42A27DB-BD31-4B8C-83A1-F6EECF244321}">
                <p14:modId xmlns:p14="http://schemas.microsoft.com/office/powerpoint/2010/main" val="729264204"/>
              </p:ext>
            </p:extLst>
          </p:nvPr>
        </p:nvGraphicFramePr>
        <p:xfrm>
          <a:off x="6012160" y="4659313"/>
          <a:ext cx="1495425" cy="422275"/>
        </p:xfrm>
        <a:graphic>
          <a:graphicData uri="http://schemas.openxmlformats.org/presentationml/2006/ole">
            <mc:AlternateContent xmlns:mc="http://schemas.openxmlformats.org/markup-compatibility/2006">
              <mc:Choice xmlns:v="urn:schemas-microsoft-com:vml" Requires="v">
                <p:oleObj name="CorelDRAW" r:id="rId12" imgW="5925815" imgH="1673975" progId="CorelDraw.Graphic.21">
                  <p:embed/>
                </p:oleObj>
              </mc:Choice>
              <mc:Fallback>
                <p:oleObj name="CorelDRAW" r:id="rId12" imgW="5925815" imgH="1673975" progId="CorelDraw.Graphic.21">
                  <p:embed/>
                  <p:pic>
                    <p:nvPicPr>
                      <p:cNvPr id="2052" name="Objeto 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012160" y="4659313"/>
                        <a:ext cx="149542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2053" name="Gráfico 9"/>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7997006" y="4789488"/>
            <a:ext cx="67945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5630394"/>
      </p:ext>
    </p:extLst>
  </p:cSld>
  <p:clrMap bg1="lt1" tx1="dk1" bg2="lt2" tx2="dk2" accent1="accent1" accent2="accent2" accent3="accent3" accent4="accent4" accent5="accent5" accent6="accent6" hlink="hlink" folHlink="folHlink"/>
  <p:sldLayoutIdLst>
    <p:sldLayoutId id="2147483960" r:id="rId1"/>
    <p:sldLayoutId id="2147483961" r:id="rId2"/>
    <p:sldLayoutId id="2147483962" r:id="rId3"/>
    <p:sldLayoutId id="2147483963" r:id="rId4"/>
    <p:sldLayoutId id="2147483964" r:id="rId5"/>
    <p:sldLayoutId id="2147483965" r:id="rId6"/>
    <p:sldLayoutId id="2147483966" r:id="rId7"/>
    <p:sldLayoutId id="2147483967" r:id="rId8"/>
    <p:sldLayoutId id="2147483968" r:id="rId9"/>
  </p:sldLayoutIdLst>
  <p:txStyles>
    <p:title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4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charset="0"/>
        <a:buChar char="•"/>
        <a:defRPr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6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png"/><Relationship Id="rId4" Type="http://schemas.microsoft.com/office/2007/relationships/hdphoto" Target="../media/hdphoto1.wdp"/><Relationship Id="rId9"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12" Type="http://schemas.openxmlformats.org/officeDocument/2006/relationships/image" Target="../media/image51.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45.png"/><Relationship Id="rId11" Type="http://schemas.openxmlformats.org/officeDocument/2006/relationships/image" Target="../media/image50.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s>
</file>

<file path=ppt/slides/_rels/slide1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56.png"/></Relationships>
</file>

<file path=ppt/slides/_rels/slide23.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7.jpg"/><Relationship Id="rId7" Type="http://schemas.openxmlformats.org/officeDocument/2006/relationships/image" Target="../media/image61.png"/><Relationship Id="rId2" Type="http://schemas.openxmlformats.org/officeDocument/2006/relationships/notesSlide" Target="../notesSlides/notesSlide9.xml"/><Relationship Id="rId1" Type="http://schemas.openxmlformats.org/officeDocument/2006/relationships/slideLayout" Target="../slideLayouts/slideLayout45.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 Id="rId9" Type="http://schemas.openxmlformats.org/officeDocument/2006/relationships/image" Target="../media/image6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a:spLocks noChangeArrowheads="1"/>
          </p:cNvSpPr>
          <p:nvPr/>
        </p:nvSpPr>
        <p:spPr bwMode="auto">
          <a:xfrm>
            <a:off x="2393764" y="843558"/>
            <a:ext cx="5256584" cy="3416320"/>
          </a:xfrm>
          <a:prstGeom prst="rect">
            <a:avLst/>
          </a:prstGeom>
          <a:noFill/>
          <a:ln>
            <a:noFill/>
          </a:ln>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r>
              <a:rPr lang="es-ES" altLang="es-ES" sz="3600" dirty="0">
                <a:latin typeface="+mj-lt"/>
              </a:rPr>
              <a:t>Módulo 2:</a:t>
            </a:r>
          </a:p>
          <a:p>
            <a:pPr algn="ctr" eaLnBrk="1" hangingPunct="1">
              <a:defRPr/>
            </a:pPr>
            <a:r>
              <a:rPr lang="es-ES" altLang="es-ES" sz="3600" dirty="0">
                <a:latin typeface="+mj-lt"/>
              </a:rPr>
              <a:t>Enfoques y planificación de los proyectos en Agesic</a:t>
            </a:r>
          </a:p>
          <a:p>
            <a:pPr algn="ctr" eaLnBrk="1" hangingPunct="1">
              <a:defRPr/>
            </a:pPr>
            <a:endParaRPr lang="es-ES" altLang="es-ES" sz="3600" dirty="0">
              <a:latin typeface="+mj-lt"/>
            </a:endParaRPr>
          </a:p>
          <a:p>
            <a:pPr algn="ctr" eaLnBrk="1" hangingPunct="1">
              <a:defRPr/>
            </a:pPr>
            <a:endParaRPr lang="es-ES" altLang="es-ES" sz="3600" dirty="0">
              <a:latin typeface="+mj-lt"/>
            </a:endParaRPr>
          </a:p>
        </p:txBody>
      </p:sp>
      <p:sp>
        <p:nvSpPr>
          <p:cNvPr id="6" name="CuadroTexto 5"/>
          <p:cNvSpPr txBox="1">
            <a:spLocks noChangeArrowheads="1"/>
          </p:cNvSpPr>
          <p:nvPr/>
        </p:nvSpPr>
        <p:spPr bwMode="auto">
          <a:xfrm>
            <a:off x="2592388" y="3219450"/>
            <a:ext cx="4859337" cy="338554"/>
          </a:xfrm>
          <a:prstGeom prst="rect">
            <a:avLst/>
          </a:prstGeom>
          <a:noFill/>
          <a:ln>
            <a:noFill/>
          </a:ln>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s-ES" altLang="es-ES" sz="1600" dirty="0">
                <a:latin typeface="+mj-lt"/>
              </a:rPr>
              <a:t>Fundamentos de Gestión de Proyectos en Agesic</a:t>
            </a:r>
          </a:p>
        </p:txBody>
      </p:sp>
      <p:cxnSp>
        <p:nvCxnSpPr>
          <p:cNvPr id="8" name="Conector recto 7"/>
          <p:cNvCxnSpPr>
            <a:cxnSpLocks/>
          </p:cNvCxnSpPr>
          <p:nvPr/>
        </p:nvCxnSpPr>
        <p:spPr>
          <a:xfrm>
            <a:off x="2665413" y="3219450"/>
            <a:ext cx="478631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 name="CuadroTexto 1">
            <a:extLst>
              <a:ext uri="{FF2B5EF4-FFF2-40B4-BE49-F238E27FC236}">
                <a16:creationId xmlns:a16="http://schemas.microsoft.com/office/drawing/2014/main" id="{DDFF61A0-DCB5-DD67-10FA-48ECD80A2E2D}"/>
              </a:ext>
            </a:extLst>
          </p:cNvPr>
          <p:cNvSpPr txBox="1"/>
          <p:nvPr/>
        </p:nvSpPr>
        <p:spPr>
          <a:xfrm>
            <a:off x="2195736" y="267494"/>
            <a:ext cx="5454612" cy="461665"/>
          </a:xfrm>
          <a:prstGeom prst="rect">
            <a:avLst/>
          </a:prstGeom>
          <a:noFill/>
        </p:spPr>
        <p:txBody>
          <a:bodyPr wrap="square" rtlCol="0">
            <a:spAutoFit/>
          </a:bodyPr>
          <a:lstStyle/>
          <a:p>
            <a:pPr algn="ctr"/>
            <a:r>
              <a:rPr lang="es-UY" sz="2400" b="1" dirty="0">
                <a:solidFill>
                  <a:srgbClr val="7030A0"/>
                </a:solidFill>
              </a:rPr>
              <a:t>Segundo encuentro virtual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bg>
      <p:bgPr>
        <a:blipFill dpi="0" rotWithShape="0">
          <a:blip r:embed="rId2">
            <a:alphaModFix amt="54000"/>
            <a:lum/>
          </a:blip>
          <a:srcRect/>
          <a:tile tx="0" ty="0" sx="100000" sy="100000" flip="none" algn="tl"/>
        </a:blipFill>
        <a:effectLst/>
      </p:bgPr>
    </p:bg>
    <p:spTree>
      <p:nvGrpSpPr>
        <p:cNvPr id="1" name=""/>
        <p:cNvGrpSpPr/>
        <p:nvPr/>
      </p:nvGrpSpPr>
      <p:grpSpPr>
        <a:xfrm>
          <a:off x="0" y="0"/>
          <a:ext cx="0" cy="0"/>
          <a:chOff x="0" y="0"/>
          <a:chExt cx="0" cy="0"/>
        </a:xfrm>
      </p:grpSpPr>
      <p:sp>
        <p:nvSpPr>
          <p:cNvPr id="66" name="Título 3"/>
          <p:cNvSpPr>
            <a:spLocks noGrp="1"/>
          </p:cNvSpPr>
          <p:nvPr>
            <p:ph type="title"/>
          </p:nvPr>
        </p:nvSpPr>
        <p:spPr>
          <a:xfrm>
            <a:off x="179512" y="134767"/>
            <a:ext cx="7427886" cy="435776"/>
          </a:xfrm>
        </p:spPr>
        <p:txBody>
          <a:bodyPr/>
          <a:lstStyle/>
          <a:p>
            <a:r>
              <a:rPr lang="es-UY" b="1" dirty="0">
                <a:solidFill>
                  <a:srgbClr val="7030A0"/>
                </a:solidFill>
              </a:rPr>
              <a:t>Enfoque adaptativo</a:t>
            </a:r>
          </a:p>
        </p:txBody>
      </p:sp>
      <p:sp>
        <p:nvSpPr>
          <p:cNvPr id="2" name="CuadroTexto 1">
            <a:extLst>
              <a:ext uri="{FF2B5EF4-FFF2-40B4-BE49-F238E27FC236}">
                <a16:creationId xmlns:a16="http://schemas.microsoft.com/office/drawing/2014/main" id="{BA234EB6-60C1-5FAC-E7C8-131C09BFCC07}"/>
              </a:ext>
            </a:extLst>
          </p:cNvPr>
          <p:cNvSpPr txBox="1"/>
          <p:nvPr/>
        </p:nvSpPr>
        <p:spPr>
          <a:xfrm>
            <a:off x="323528" y="645594"/>
            <a:ext cx="8640960" cy="843244"/>
          </a:xfrm>
          <a:prstGeom prst="rect">
            <a:avLst/>
          </a:prstGeom>
          <a:solidFill>
            <a:srgbClr val="CEFED3"/>
          </a:solidFill>
        </p:spPr>
        <p:txBody>
          <a:bodyPr wrap="square" rtlCol="0">
            <a:spAutoFit/>
          </a:bodyPr>
          <a:lstStyle/>
          <a:p>
            <a:pPr marL="0" marR="0" lvl="0" indent="0" algn="l" defTabSz="457200" rtl="0" eaLnBrk="0" fontAlgn="base" latinLnBrk="0" hangingPunct="0">
              <a:lnSpc>
                <a:spcPct val="120000"/>
              </a:lnSpc>
              <a:spcBef>
                <a:spcPct val="0"/>
              </a:spcBef>
              <a:spcAft>
                <a:spcPct val="0"/>
              </a:spcAft>
              <a:buClrTx/>
              <a:buSzTx/>
              <a:buFontTx/>
              <a:buNone/>
              <a:tabLst/>
              <a:defRPr/>
            </a:pPr>
            <a:r>
              <a:rPr kumimoji="0" lang="es-ES" sz="1400" b="0" i="0"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El </a:t>
            </a:r>
            <a:r>
              <a:rPr kumimoji="0" lang="es-ES" sz="1400" b="1" i="1" u="none" strike="noStrike" kern="1200" cap="none" spc="0" normalizeH="0" baseline="0" noProof="0" dirty="0">
                <a:ln>
                  <a:noFill/>
                </a:ln>
                <a:solidFill>
                  <a:srgbClr val="0070C0"/>
                </a:solidFill>
                <a:effectLst/>
                <a:uLnTx/>
                <a:uFillTx/>
                <a:latin typeface="Microsoft Sans Serif"/>
                <a:ea typeface="+mn-ea"/>
                <a:cs typeface="Arial" panose="020B0604020202020204" pitchFamily="34" charset="0"/>
              </a:rPr>
              <a:t>enfoque de dirección adaptativo</a:t>
            </a:r>
            <a:r>
              <a:rPr kumimoji="0" lang="es-ES" sz="1400" b="0" i="0"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 es una forma de dividir un proyecto general en proyectos más acotados que también podemos llamar </a:t>
            </a:r>
            <a:r>
              <a:rPr kumimoji="0" lang="es-ES" sz="1400" b="1" i="1"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fases</a:t>
            </a:r>
            <a:r>
              <a:rPr kumimoji="0" lang="es-ES" sz="1400" b="0" i="0"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 realizando en cada una, un conjunto acotado de entregables o una mejora incremental de un mismo entregable.</a:t>
            </a:r>
          </a:p>
        </p:txBody>
      </p:sp>
      <p:sp>
        <p:nvSpPr>
          <p:cNvPr id="5" name="AutoShape 6">
            <a:extLst>
              <a:ext uri="{FF2B5EF4-FFF2-40B4-BE49-F238E27FC236}">
                <a16:creationId xmlns:a16="http://schemas.microsoft.com/office/drawing/2014/main" id="{CE64EFE1-513A-5145-6924-EBDA5675CE26}"/>
              </a:ext>
            </a:extLst>
          </p:cNvPr>
          <p:cNvSpPr>
            <a:spLocks noChangeArrowheads="1"/>
          </p:cNvSpPr>
          <p:nvPr/>
        </p:nvSpPr>
        <p:spPr bwMode="auto">
          <a:xfrm>
            <a:off x="1510433" y="1722830"/>
            <a:ext cx="1390282" cy="679050"/>
          </a:xfrm>
          <a:prstGeom prst="chevron">
            <a:avLst>
              <a:gd name="adj" fmla="val 457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altLang="es-UY" sz="1200" b="0" i="0" u="none" strike="noStrike" kern="1200" cap="none" spc="0" normalizeH="0" baseline="0" noProof="0">
              <a:ln>
                <a:noFill/>
              </a:ln>
              <a:solidFill>
                <a:srgbClr val="FFFFFF"/>
              </a:solidFill>
              <a:effectLst/>
              <a:uLnTx/>
              <a:uFillTx/>
              <a:latin typeface="Microsoft Sans Serif"/>
              <a:ea typeface="+mn-ea"/>
              <a:cs typeface="+mn-cs"/>
            </a:endParaRPr>
          </a:p>
        </p:txBody>
      </p:sp>
      <p:sp>
        <p:nvSpPr>
          <p:cNvPr id="6" name="Text Box 10">
            <a:extLst>
              <a:ext uri="{FF2B5EF4-FFF2-40B4-BE49-F238E27FC236}">
                <a16:creationId xmlns:a16="http://schemas.microsoft.com/office/drawing/2014/main" id="{4A2BACAB-F2CD-930F-B871-3107E0E61451}"/>
              </a:ext>
            </a:extLst>
          </p:cNvPr>
          <p:cNvSpPr txBox="1">
            <a:spLocks noChangeArrowheads="1"/>
          </p:cNvSpPr>
          <p:nvPr/>
        </p:nvSpPr>
        <p:spPr bwMode="auto">
          <a:xfrm>
            <a:off x="1430090" y="1896195"/>
            <a:ext cx="17004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s-ES" altLang="es-UY" sz="1200" b="0" i="0" u="none" strike="noStrike" kern="1200" cap="none" spc="0" normalizeH="0" baseline="0" noProof="0" dirty="0">
                <a:ln>
                  <a:noFill/>
                </a:ln>
                <a:solidFill>
                  <a:srgbClr val="FFFFFF"/>
                </a:solidFill>
                <a:effectLst/>
                <a:uLnTx/>
                <a:uFillTx/>
                <a:latin typeface="Microsoft Sans Serif"/>
                <a:ea typeface="+mn-ea"/>
                <a:cs typeface="Arial" panose="020B0604020202020204" pitchFamily="34" charset="0"/>
              </a:rPr>
              <a:t>Fase 1</a:t>
            </a:r>
          </a:p>
        </p:txBody>
      </p:sp>
      <p:sp>
        <p:nvSpPr>
          <p:cNvPr id="7" name="Flecha: pentágono 6">
            <a:extLst>
              <a:ext uri="{FF2B5EF4-FFF2-40B4-BE49-F238E27FC236}">
                <a16:creationId xmlns:a16="http://schemas.microsoft.com/office/drawing/2014/main" id="{B36F20BF-419E-BFA0-622C-E358B17E6F65}"/>
              </a:ext>
            </a:extLst>
          </p:cNvPr>
          <p:cNvSpPr/>
          <p:nvPr/>
        </p:nvSpPr>
        <p:spPr>
          <a:xfrm>
            <a:off x="414668" y="1725004"/>
            <a:ext cx="1245216" cy="67687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200" b="0" i="0" u="none" strike="noStrike" kern="1200" cap="none" spc="0" normalizeH="0" baseline="0" noProof="0">
              <a:ln>
                <a:noFill/>
              </a:ln>
              <a:solidFill>
                <a:srgbClr val="FFFFFF"/>
              </a:solidFill>
              <a:effectLst/>
              <a:uLnTx/>
              <a:uFillTx/>
              <a:latin typeface="Microsoft Sans Serif"/>
              <a:ea typeface="+mn-ea"/>
              <a:cs typeface="+mn-cs"/>
            </a:endParaRPr>
          </a:p>
        </p:txBody>
      </p:sp>
      <p:sp>
        <p:nvSpPr>
          <p:cNvPr id="8" name="Text Box 9">
            <a:extLst>
              <a:ext uri="{FF2B5EF4-FFF2-40B4-BE49-F238E27FC236}">
                <a16:creationId xmlns:a16="http://schemas.microsoft.com/office/drawing/2014/main" id="{C2EA410C-B7CD-49FB-83C4-F93A62D2D315}"/>
              </a:ext>
            </a:extLst>
          </p:cNvPr>
          <p:cNvSpPr txBox="1">
            <a:spLocks noChangeArrowheads="1"/>
          </p:cNvSpPr>
          <p:nvPr/>
        </p:nvSpPr>
        <p:spPr bwMode="auto">
          <a:xfrm>
            <a:off x="323528" y="1787721"/>
            <a:ext cx="119375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s-ES" altLang="es-UY" sz="1200" b="0" i="0" u="none" strike="noStrike" kern="1200" cap="none" spc="0" normalizeH="0" baseline="0" noProof="0" dirty="0">
                <a:ln>
                  <a:noFill/>
                </a:ln>
                <a:solidFill>
                  <a:srgbClr val="FFFFFF"/>
                </a:solidFill>
                <a:effectLst/>
                <a:uLnTx/>
                <a:uFillTx/>
                <a:latin typeface="Microsoft Sans Serif"/>
                <a:ea typeface="+mn-ea"/>
                <a:cs typeface="Arial" panose="020B0604020202020204" pitchFamily="34" charset="0"/>
              </a:rPr>
              <a:t>Análisis conceptual (Fase 0)</a:t>
            </a:r>
          </a:p>
        </p:txBody>
      </p:sp>
      <p:sp>
        <p:nvSpPr>
          <p:cNvPr id="11" name="AutoShape 6">
            <a:extLst>
              <a:ext uri="{FF2B5EF4-FFF2-40B4-BE49-F238E27FC236}">
                <a16:creationId xmlns:a16="http://schemas.microsoft.com/office/drawing/2014/main" id="{8F46BA00-AAB9-411B-E231-193C33823963}"/>
              </a:ext>
            </a:extLst>
          </p:cNvPr>
          <p:cNvSpPr>
            <a:spLocks noChangeArrowheads="1"/>
          </p:cNvSpPr>
          <p:nvPr/>
        </p:nvSpPr>
        <p:spPr bwMode="auto">
          <a:xfrm>
            <a:off x="3794764" y="1695169"/>
            <a:ext cx="1439299" cy="679050"/>
          </a:xfrm>
          <a:prstGeom prst="chevron">
            <a:avLst>
              <a:gd name="adj" fmla="val 457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altLang="es-UY" sz="1200" b="0" i="0" u="none" strike="noStrike" kern="1200" cap="none" spc="0" normalizeH="0" baseline="0" noProof="0">
              <a:ln>
                <a:noFill/>
              </a:ln>
              <a:solidFill>
                <a:srgbClr val="FFFFFF"/>
              </a:solidFill>
              <a:effectLst/>
              <a:uLnTx/>
              <a:uFillTx/>
              <a:latin typeface="Microsoft Sans Serif"/>
              <a:ea typeface="+mn-ea"/>
              <a:cs typeface="+mn-cs"/>
            </a:endParaRPr>
          </a:p>
        </p:txBody>
      </p:sp>
      <p:sp>
        <p:nvSpPr>
          <p:cNvPr id="12" name="AutoShape 6">
            <a:extLst>
              <a:ext uri="{FF2B5EF4-FFF2-40B4-BE49-F238E27FC236}">
                <a16:creationId xmlns:a16="http://schemas.microsoft.com/office/drawing/2014/main" id="{A0E031B5-8056-E48C-6381-1D9BA03F6E4C}"/>
              </a:ext>
            </a:extLst>
          </p:cNvPr>
          <p:cNvSpPr>
            <a:spLocks noChangeArrowheads="1"/>
          </p:cNvSpPr>
          <p:nvPr/>
        </p:nvSpPr>
        <p:spPr bwMode="auto">
          <a:xfrm>
            <a:off x="2717875" y="1711529"/>
            <a:ext cx="1245216" cy="679050"/>
          </a:xfrm>
          <a:prstGeom prst="chevron">
            <a:avLst>
              <a:gd name="adj" fmla="val 457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altLang="es-UY" sz="1200" b="0" i="0" u="none" strike="noStrike" kern="1200" cap="none" spc="0" normalizeH="0" baseline="0" noProof="0">
              <a:ln>
                <a:noFill/>
              </a:ln>
              <a:solidFill>
                <a:srgbClr val="FFFFFF"/>
              </a:solidFill>
              <a:effectLst/>
              <a:uLnTx/>
              <a:uFillTx/>
              <a:latin typeface="Microsoft Sans Serif"/>
              <a:ea typeface="+mn-ea"/>
              <a:cs typeface="+mn-cs"/>
            </a:endParaRPr>
          </a:p>
        </p:txBody>
      </p:sp>
      <p:sp>
        <p:nvSpPr>
          <p:cNvPr id="13" name="Text Box 10">
            <a:extLst>
              <a:ext uri="{FF2B5EF4-FFF2-40B4-BE49-F238E27FC236}">
                <a16:creationId xmlns:a16="http://schemas.microsoft.com/office/drawing/2014/main" id="{9730D13A-958A-3113-1C5F-F26E46572AC8}"/>
              </a:ext>
            </a:extLst>
          </p:cNvPr>
          <p:cNvSpPr txBox="1">
            <a:spLocks noChangeArrowheads="1"/>
          </p:cNvSpPr>
          <p:nvPr/>
        </p:nvSpPr>
        <p:spPr bwMode="auto">
          <a:xfrm>
            <a:off x="2670370" y="1912554"/>
            <a:ext cx="139028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s-ES" altLang="es-UY" sz="1200" b="0" i="0" u="none" strike="noStrike" kern="1200" cap="none" spc="0" normalizeH="0" baseline="0" noProof="0" dirty="0">
                <a:ln>
                  <a:noFill/>
                </a:ln>
                <a:solidFill>
                  <a:srgbClr val="FFFFFF"/>
                </a:solidFill>
                <a:effectLst/>
                <a:uLnTx/>
                <a:uFillTx/>
                <a:latin typeface="Microsoft Sans Serif"/>
                <a:ea typeface="+mn-ea"/>
                <a:cs typeface="Arial" panose="020B0604020202020204" pitchFamily="34" charset="0"/>
              </a:rPr>
              <a:t>Fase 2</a:t>
            </a:r>
          </a:p>
        </p:txBody>
      </p:sp>
      <p:sp>
        <p:nvSpPr>
          <p:cNvPr id="14" name="Text Box 10">
            <a:extLst>
              <a:ext uri="{FF2B5EF4-FFF2-40B4-BE49-F238E27FC236}">
                <a16:creationId xmlns:a16="http://schemas.microsoft.com/office/drawing/2014/main" id="{E0611E1C-08D1-FB30-239D-E3B3F51163F0}"/>
              </a:ext>
            </a:extLst>
          </p:cNvPr>
          <p:cNvSpPr txBox="1">
            <a:spLocks noChangeArrowheads="1"/>
          </p:cNvSpPr>
          <p:nvPr/>
        </p:nvSpPr>
        <p:spPr bwMode="auto">
          <a:xfrm>
            <a:off x="3719561" y="1912553"/>
            <a:ext cx="17004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50000"/>
              </a:spcBef>
              <a:spcAft>
                <a:spcPct val="0"/>
              </a:spcAft>
              <a:buClrTx/>
              <a:buSzTx/>
              <a:buFontTx/>
              <a:buNone/>
              <a:tabLst/>
              <a:defRPr/>
            </a:pPr>
            <a:r>
              <a:rPr kumimoji="0" lang="es-ES" altLang="es-UY" sz="1200" b="0" i="0" u="none" strike="noStrike" kern="1200" cap="none" spc="0" normalizeH="0" baseline="0" noProof="0" dirty="0">
                <a:ln>
                  <a:noFill/>
                </a:ln>
                <a:solidFill>
                  <a:srgbClr val="FFFFFF"/>
                </a:solidFill>
                <a:effectLst/>
                <a:uLnTx/>
                <a:uFillTx/>
                <a:latin typeface="Microsoft Sans Serif"/>
                <a:ea typeface="+mn-ea"/>
                <a:cs typeface="Arial" panose="020B0604020202020204" pitchFamily="34" charset="0"/>
              </a:rPr>
              <a:t>Finalización</a:t>
            </a:r>
          </a:p>
        </p:txBody>
      </p:sp>
      <p:sp>
        <p:nvSpPr>
          <p:cNvPr id="15" name="CuadroTexto 14">
            <a:extLst>
              <a:ext uri="{FF2B5EF4-FFF2-40B4-BE49-F238E27FC236}">
                <a16:creationId xmlns:a16="http://schemas.microsoft.com/office/drawing/2014/main" id="{24B54CD8-9AC1-309D-6889-86510BF74C45}"/>
              </a:ext>
            </a:extLst>
          </p:cNvPr>
          <p:cNvSpPr txBox="1"/>
          <p:nvPr/>
        </p:nvSpPr>
        <p:spPr>
          <a:xfrm>
            <a:off x="449622" y="2593675"/>
            <a:ext cx="4626433" cy="2151743"/>
          </a:xfrm>
          <a:prstGeom prst="rect">
            <a:avLst/>
          </a:prstGeom>
          <a:solidFill>
            <a:schemeClr val="accent6">
              <a:lumMod val="40000"/>
              <a:lumOff val="60000"/>
            </a:schemeClr>
          </a:solidFill>
        </p:spPr>
        <p:txBody>
          <a:bodyPr wrap="square" rtlCol="0">
            <a:spAutoFit/>
          </a:bodyPr>
          <a:lstStyle/>
          <a:p>
            <a:pPr marL="171450" marR="0" lvl="2" indent="-171450" algn="l" defTabSz="457200" rtl="0" eaLnBrk="0" fontAlgn="base" latinLnBrk="0" hangingPunct="0">
              <a:lnSpc>
                <a:spcPct val="120000"/>
              </a:lnSpc>
              <a:spcBef>
                <a:spcPct val="0"/>
              </a:spcBef>
              <a:spcAft>
                <a:spcPts val="1200"/>
              </a:spcAft>
              <a:buClrTx/>
              <a:buSzTx/>
              <a:buFont typeface="Arial" panose="020B0604020202020204" pitchFamily="34" charset="0"/>
              <a:buChar char="•"/>
              <a:tabLst/>
              <a:defRPr/>
            </a:pPr>
            <a:r>
              <a:rPr kumimoji="0" lang="es-ES" sz="1200" b="0"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Al finalizar una fase o etapa, se realiza una evaluación </a:t>
            </a:r>
            <a:r>
              <a:rPr kumimoji="0" lang="es-ES"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de los resultados y se analiza cómo seguir y de qué forma hacerlo, de acuerdo a las condiciones de ese momento</a:t>
            </a:r>
          </a:p>
          <a:p>
            <a:pPr marL="171450" marR="0" lvl="2" indent="-171450" algn="l" defTabSz="457200" rtl="0" eaLnBrk="0" fontAlgn="base" latinLnBrk="0" hangingPunct="0">
              <a:lnSpc>
                <a:spcPct val="120000"/>
              </a:lnSpc>
              <a:spcBef>
                <a:spcPct val="0"/>
              </a:spcBef>
              <a:spcAft>
                <a:spcPts val="1200"/>
              </a:spcAft>
              <a:buClrTx/>
              <a:buSzTx/>
              <a:buFont typeface="Arial" panose="020B0604020202020204" pitchFamily="34" charset="0"/>
              <a:buChar char="•"/>
              <a:tabLst/>
              <a:defRPr/>
            </a:pPr>
            <a:r>
              <a:rPr kumimoji="0" lang="es-ES"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De esta forma</a:t>
            </a:r>
            <a:r>
              <a:rPr kumimoji="0" lang="es-ES" sz="1200" b="0"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 el proyecto y sus resultados se van adaptando a cambios en requisitos o prioridades</a:t>
            </a:r>
            <a:r>
              <a:rPr kumimoji="0" lang="es-ES"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 no previstas.</a:t>
            </a:r>
          </a:p>
          <a:p>
            <a:pPr marL="171450" marR="0" lvl="2" indent="-171450" algn="l" defTabSz="457200" rtl="0" eaLnBrk="0" fontAlgn="base" latinLnBrk="0" hangingPunct="0">
              <a:lnSpc>
                <a:spcPct val="120000"/>
              </a:lnSpc>
              <a:spcBef>
                <a:spcPct val="0"/>
              </a:spcBef>
              <a:spcAft>
                <a:spcPts val="1200"/>
              </a:spcAft>
              <a:buClrTx/>
              <a:buSzTx/>
              <a:buFont typeface="Arial" panose="020B0604020202020204" pitchFamily="34" charset="0"/>
              <a:buChar char="•"/>
              <a:tabLst/>
              <a:defRPr/>
            </a:pPr>
            <a:r>
              <a:rPr kumimoji="0" lang="es-ES"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Los actores más interesados en el proyecto </a:t>
            </a:r>
            <a:r>
              <a:rPr kumimoji="0" lang="es-ES" sz="1200" b="0"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van revisando y aprobando avances</a:t>
            </a:r>
            <a:r>
              <a:rPr kumimoji="0" lang="es-ES"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 lo que se traduce en un mayor reconocimiento y más apoyos para el equipo de proyecto.</a:t>
            </a:r>
            <a:endPar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endParaRPr>
          </a:p>
        </p:txBody>
      </p:sp>
      <p:sp>
        <p:nvSpPr>
          <p:cNvPr id="9" name="CuadroTexto 8">
            <a:extLst>
              <a:ext uri="{FF2B5EF4-FFF2-40B4-BE49-F238E27FC236}">
                <a16:creationId xmlns:a16="http://schemas.microsoft.com/office/drawing/2014/main" id="{20C6D1FF-D1A7-FC92-0284-79AE2AECA656}"/>
              </a:ext>
            </a:extLst>
          </p:cNvPr>
          <p:cNvSpPr txBox="1"/>
          <p:nvPr/>
        </p:nvSpPr>
        <p:spPr>
          <a:xfrm>
            <a:off x="5868144" y="1787721"/>
            <a:ext cx="2952328" cy="1169551"/>
          </a:xfrm>
          <a:prstGeom prst="rect">
            <a:avLst/>
          </a:prstGeom>
          <a:solidFill>
            <a:schemeClr val="accent1">
              <a:lumMod val="20000"/>
              <a:lumOff val="80000"/>
            </a:schemeClr>
          </a:solid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4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Generalmente, se puede optar por cualquiera de estos tres tipos de enfoques adaptativos para la gestión del proyecto y desarrollo de sus entregables:</a:t>
            </a:r>
          </a:p>
        </p:txBody>
      </p:sp>
      <p:sp>
        <p:nvSpPr>
          <p:cNvPr id="10" name="CuadroTexto 9">
            <a:extLst>
              <a:ext uri="{FF2B5EF4-FFF2-40B4-BE49-F238E27FC236}">
                <a16:creationId xmlns:a16="http://schemas.microsoft.com/office/drawing/2014/main" id="{16F9E128-83AC-F5E8-BD3E-FF5F24E4860A}"/>
              </a:ext>
            </a:extLst>
          </p:cNvPr>
          <p:cNvSpPr txBox="1"/>
          <p:nvPr/>
        </p:nvSpPr>
        <p:spPr>
          <a:xfrm>
            <a:off x="6153294" y="3024099"/>
            <a:ext cx="2448272" cy="1036694"/>
          </a:xfrm>
          <a:prstGeom prst="rect">
            <a:avLst/>
          </a:prstGeom>
          <a:noFill/>
        </p:spPr>
        <p:txBody>
          <a:bodyPr wrap="square" rtlCol="0">
            <a:spAutoFit/>
          </a:bodyPr>
          <a:lstStyle/>
          <a:p>
            <a:pPr marL="285750" marR="0" lvl="0" indent="-285750" algn="l" defTabSz="914400" rtl="0" eaLnBrk="0" fontAlgn="base" latinLnBrk="0" hangingPunct="0">
              <a:lnSpc>
                <a:spcPct val="110000"/>
              </a:lnSpc>
              <a:spcBef>
                <a:spcPct val="0"/>
              </a:spcBef>
              <a:spcAft>
                <a:spcPts val="600"/>
              </a:spcAft>
              <a:buClrTx/>
              <a:buSzTx/>
              <a:buFont typeface="Wingdings" panose="05000000000000000000" pitchFamily="2" charset="2"/>
              <a:buChar char="ü"/>
              <a:tabLst/>
              <a:defRPr/>
            </a:pPr>
            <a:r>
              <a:rPr kumimoji="0" lang="es-UY" sz="1600" b="1" i="1" u="none" strike="noStrike" kern="1200" cap="none" spc="0" normalizeH="0" baseline="0" noProof="0" dirty="0">
                <a:ln>
                  <a:noFill/>
                </a:ln>
                <a:solidFill>
                  <a:srgbClr val="003399"/>
                </a:solidFill>
                <a:effectLst/>
                <a:uLnTx/>
                <a:uFillTx/>
                <a:latin typeface="Microsoft Sans Serif"/>
                <a:ea typeface="+mn-ea"/>
                <a:cs typeface="Arial" panose="020B0604020202020204" pitchFamily="34" charset="0"/>
              </a:rPr>
              <a:t>Iterativo</a:t>
            </a:r>
          </a:p>
          <a:p>
            <a:pPr marL="285750" marR="0" lvl="0" indent="-285750" algn="l" defTabSz="914400" rtl="0" eaLnBrk="0" fontAlgn="base" latinLnBrk="0" hangingPunct="0">
              <a:lnSpc>
                <a:spcPct val="110000"/>
              </a:lnSpc>
              <a:spcBef>
                <a:spcPct val="0"/>
              </a:spcBef>
              <a:spcAft>
                <a:spcPts val="600"/>
              </a:spcAft>
              <a:buClrTx/>
              <a:buSzTx/>
              <a:buFont typeface="Wingdings" panose="05000000000000000000" pitchFamily="2" charset="2"/>
              <a:buChar char="ü"/>
              <a:tabLst/>
              <a:defRPr/>
            </a:pPr>
            <a:r>
              <a:rPr kumimoji="0" lang="es-UY" sz="1600" b="1" i="1" u="none" strike="noStrike" kern="1200" cap="none" spc="0" normalizeH="0" baseline="0" noProof="0" dirty="0">
                <a:ln>
                  <a:noFill/>
                </a:ln>
                <a:solidFill>
                  <a:srgbClr val="003399"/>
                </a:solidFill>
                <a:effectLst/>
                <a:uLnTx/>
                <a:uFillTx/>
                <a:latin typeface="Microsoft Sans Serif"/>
                <a:ea typeface="+mn-ea"/>
                <a:cs typeface="Arial" panose="020B0604020202020204" pitchFamily="34" charset="0"/>
              </a:rPr>
              <a:t>Incremental</a:t>
            </a:r>
          </a:p>
          <a:p>
            <a:pPr marL="285750" marR="0" lvl="0" indent="-285750" algn="l" defTabSz="914400" rtl="0" eaLnBrk="0" fontAlgn="base" latinLnBrk="0" hangingPunct="0">
              <a:lnSpc>
                <a:spcPct val="110000"/>
              </a:lnSpc>
              <a:spcBef>
                <a:spcPct val="0"/>
              </a:spcBef>
              <a:spcAft>
                <a:spcPts val="600"/>
              </a:spcAft>
              <a:buClrTx/>
              <a:buSzTx/>
              <a:buFont typeface="Wingdings" panose="05000000000000000000" pitchFamily="2" charset="2"/>
              <a:buChar char="ü"/>
              <a:tabLst/>
              <a:defRPr/>
            </a:pPr>
            <a:r>
              <a:rPr kumimoji="0" lang="es-UY" sz="1600" b="1" i="1" u="none" strike="noStrike" kern="1200" cap="none" spc="0" normalizeH="0" baseline="0" noProof="0" dirty="0">
                <a:ln>
                  <a:noFill/>
                </a:ln>
                <a:solidFill>
                  <a:srgbClr val="003399"/>
                </a:solidFill>
                <a:effectLst/>
                <a:uLnTx/>
                <a:uFillTx/>
                <a:latin typeface="Microsoft Sans Serif"/>
                <a:ea typeface="+mn-ea"/>
                <a:cs typeface="Arial" panose="020B0604020202020204" pitchFamily="34" charset="0"/>
              </a:rPr>
              <a:t>Ágil</a:t>
            </a:r>
          </a:p>
        </p:txBody>
      </p:sp>
      <p:sp>
        <p:nvSpPr>
          <p:cNvPr id="3" name="CuadroTexto 2">
            <a:extLst>
              <a:ext uri="{FF2B5EF4-FFF2-40B4-BE49-F238E27FC236}">
                <a16:creationId xmlns:a16="http://schemas.microsoft.com/office/drawing/2014/main" id="{A050640D-834C-4B4C-1048-AB9A4A58D769}"/>
              </a:ext>
            </a:extLst>
          </p:cNvPr>
          <p:cNvSpPr txBox="1"/>
          <p:nvPr/>
        </p:nvSpPr>
        <p:spPr>
          <a:xfrm>
            <a:off x="5292080" y="4371950"/>
            <a:ext cx="3672408" cy="646331"/>
          </a:xfrm>
          <a:prstGeom prst="rect">
            <a:avLst/>
          </a:prstGeom>
          <a:solidFill>
            <a:srgbClr val="FFC1FF"/>
          </a:solid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Como se habrá notado, la palabra </a:t>
            </a:r>
            <a:r>
              <a:rPr kumimoji="0" lang="es-UY" sz="12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fase </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se usa en distintas ocasiones, siempre representando a un conjunto de trabajos que terminan en un resultado</a:t>
            </a:r>
          </a:p>
        </p:txBody>
      </p:sp>
    </p:spTree>
    <p:extLst>
      <p:ext uri="{BB962C8B-B14F-4D97-AF65-F5344CB8AC3E}">
        <p14:creationId xmlns:p14="http://schemas.microsoft.com/office/powerpoint/2010/main" val="4833982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 name="Título 3"/>
          <p:cNvSpPr>
            <a:spLocks noGrp="1"/>
          </p:cNvSpPr>
          <p:nvPr>
            <p:ph type="title"/>
          </p:nvPr>
        </p:nvSpPr>
        <p:spPr>
          <a:xfrm>
            <a:off x="179512" y="134767"/>
            <a:ext cx="7427886" cy="435776"/>
          </a:xfrm>
        </p:spPr>
        <p:txBody>
          <a:bodyPr/>
          <a:lstStyle/>
          <a:p>
            <a:r>
              <a:rPr lang="es-UY" b="1" dirty="0">
                <a:solidFill>
                  <a:srgbClr val="7030A0"/>
                </a:solidFill>
              </a:rPr>
              <a:t>Enfoque adaptativo- Iterativo</a:t>
            </a:r>
          </a:p>
        </p:txBody>
      </p:sp>
      <p:sp>
        <p:nvSpPr>
          <p:cNvPr id="28" name="CuadroTexto 27">
            <a:extLst>
              <a:ext uri="{FF2B5EF4-FFF2-40B4-BE49-F238E27FC236}">
                <a16:creationId xmlns:a16="http://schemas.microsoft.com/office/drawing/2014/main" id="{2040245E-CF76-D1FD-BA0C-730DA2EB462D}"/>
              </a:ext>
            </a:extLst>
          </p:cNvPr>
          <p:cNvSpPr txBox="1"/>
          <p:nvPr/>
        </p:nvSpPr>
        <p:spPr>
          <a:xfrm>
            <a:off x="179512" y="699542"/>
            <a:ext cx="2632364" cy="3787575"/>
          </a:xfrm>
          <a:prstGeom prst="rect">
            <a:avLst/>
          </a:prstGeom>
          <a:solidFill>
            <a:srgbClr val="FFCCFF"/>
          </a:solidFill>
        </p:spPr>
        <p:txBody>
          <a:bodyPr wrap="square" rtlCol="0">
            <a:spAutoFit/>
          </a:bodyPr>
          <a:lstStyle/>
          <a:p>
            <a:pPr marL="177800" marR="0" lvl="0" indent="-177800" algn="l" defTabSz="914400" rtl="0" eaLnBrk="0" fontAlgn="base" latinLnBrk="0" hangingPunct="0">
              <a:lnSpc>
                <a:spcPct val="110000"/>
              </a:lnSpc>
              <a:spcBef>
                <a:spcPct val="0"/>
              </a:spcBef>
              <a:spcAft>
                <a:spcPts val="600"/>
              </a:spcAft>
              <a:buClrTx/>
              <a:buSzTx/>
              <a:buFont typeface="Arial" panose="020B0604020202020204" pitchFamily="34" charset="0"/>
              <a:buChar char="•"/>
              <a:tabLst/>
              <a:defRPr/>
            </a:pP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Si bien el resultado final está bastante definido, la división en fases tiene ventajas frente al enfoque predictivo:</a:t>
            </a:r>
          </a:p>
          <a:p>
            <a:pPr marL="361950" marR="0" lvl="0" indent="-177800" algn="l" defTabSz="914400" rtl="0" eaLnBrk="0" fontAlgn="base" latinLnBrk="0" hangingPunct="0">
              <a:lnSpc>
                <a:spcPct val="110000"/>
              </a:lnSpc>
              <a:spcBef>
                <a:spcPct val="0"/>
              </a:spcBef>
              <a:spcAft>
                <a:spcPts val="600"/>
              </a:spcAft>
              <a:buClrTx/>
              <a:buSzTx/>
              <a:buFont typeface="Wingdings" panose="05000000000000000000" pitchFamily="2" charset="2"/>
              <a:buChar char="Ø"/>
              <a:tabLst/>
              <a:defRPr/>
            </a:pP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Dividir en fases permite desarrollar y entregar productos en forma rápida sin tener que esperar a planificar todo el proyecto completo</a:t>
            </a:r>
          </a:p>
          <a:p>
            <a:pPr marL="361950" marR="0" lvl="0" indent="-177800" algn="l" defTabSz="914400" rtl="0" eaLnBrk="0" fontAlgn="base" latinLnBrk="0" hangingPunct="0">
              <a:lnSpc>
                <a:spcPct val="110000"/>
              </a:lnSpc>
              <a:spcBef>
                <a:spcPct val="0"/>
              </a:spcBef>
              <a:spcAft>
                <a:spcPts val="600"/>
              </a:spcAft>
              <a:buClrTx/>
              <a:buSzTx/>
              <a:buFont typeface="Wingdings" panose="05000000000000000000" pitchFamily="2" charset="2"/>
              <a:buChar char="Ø"/>
              <a:tabLst/>
              <a:defRPr/>
            </a:pP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También permite postergar entregables con alto riesgo, evitando posibles frenos</a:t>
            </a:r>
          </a:p>
          <a:p>
            <a:pPr marL="177800" marR="0" lvl="0" indent="-177800" algn="l" defTabSz="914400" rtl="0" eaLnBrk="0" fontAlgn="base" latinLnBrk="0" hangingPunct="0">
              <a:lnSpc>
                <a:spcPct val="110000"/>
              </a:lnSpc>
              <a:spcBef>
                <a:spcPts val="1200"/>
              </a:spcBef>
              <a:spcAft>
                <a:spcPts val="600"/>
              </a:spcAft>
              <a:buClrTx/>
              <a:buSzTx/>
              <a:buFont typeface="Arial" panose="020B0604020202020204" pitchFamily="34" charset="0"/>
              <a:buChar char="•"/>
              <a:tabLst/>
              <a:defRPr/>
            </a:pP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Las fases pueden ser de distinta duración (semanas, meses)</a:t>
            </a:r>
          </a:p>
          <a:p>
            <a:pPr marL="177800" marR="0" lvl="0" indent="-177800" algn="l" defTabSz="914400" rtl="0" eaLnBrk="0" fontAlgn="base" latinLnBrk="0" hangingPunct="0">
              <a:lnSpc>
                <a:spcPct val="110000"/>
              </a:lnSpc>
              <a:spcBef>
                <a:spcPct val="0"/>
              </a:spcBef>
              <a:spcAft>
                <a:spcPts val="600"/>
              </a:spcAft>
              <a:buClrTx/>
              <a:buSzTx/>
              <a:buFont typeface="Arial" panose="020B0604020202020204" pitchFamily="34" charset="0"/>
              <a:buChar char="•"/>
              <a:tabLst/>
              <a:defRPr/>
            </a:pP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cada fase se planifica en forma predictiva por separado</a:t>
            </a:r>
          </a:p>
        </p:txBody>
      </p:sp>
      <p:sp>
        <p:nvSpPr>
          <p:cNvPr id="3" name="Rectangle 4">
            <a:extLst>
              <a:ext uri="{FF2B5EF4-FFF2-40B4-BE49-F238E27FC236}">
                <a16:creationId xmlns:a16="http://schemas.microsoft.com/office/drawing/2014/main" id="{1D7BA652-9D17-631A-24D7-DD143B1E3E77}"/>
              </a:ext>
            </a:extLst>
          </p:cNvPr>
          <p:cNvSpPr>
            <a:spLocks noChangeArrowheads="1"/>
          </p:cNvSpPr>
          <p:nvPr/>
        </p:nvSpPr>
        <p:spPr bwMode="auto">
          <a:xfrm>
            <a:off x="2987824" y="1720869"/>
            <a:ext cx="1656184" cy="633412"/>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Definir objetivo, entregables,</a:t>
            </a:r>
            <a:b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b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recursos</a:t>
            </a:r>
            <a:b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b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(aproximación alto nivel)</a:t>
            </a:r>
          </a:p>
        </p:txBody>
      </p:sp>
      <p:cxnSp>
        <p:nvCxnSpPr>
          <p:cNvPr id="4" name="AutoShape 25">
            <a:extLst>
              <a:ext uri="{FF2B5EF4-FFF2-40B4-BE49-F238E27FC236}">
                <a16:creationId xmlns:a16="http://schemas.microsoft.com/office/drawing/2014/main" id="{816093D5-1559-F077-437E-27EDBB8F5AE1}"/>
              </a:ext>
            </a:extLst>
          </p:cNvPr>
          <p:cNvCxnSpPr>
            <a:cxnSpLocks noChangeShapeType="1"/>
            <a:stCxn id="5" idx="1"/>
            <a:endCxn id="3" idx="1"/>
          </p:cNvCxnSpPr>
          <p:nvPr/>
        </p:nvCxnSpPr>
        <p:spPr bwMode="auto">
          <a:xfrm rot="10800000">
            <a:off x="2987825" y="2037576"/>
            <a:ext cx="148675" cy="730201"/>
          </a:xfrm>
          <a:prstGeom prst="bentConnector3">
            <a:avLst>
              <a:gd name="adj1" fmla="val 165897"/>
            </a:avLst>
          </a:prstGeom>
          <a:noFill/>
          <a:ln w="38100">
            <a:solidFill>
              <a:schemeClr val="folHlink"/>
            </a:solidFill>
            <a:miter lim="800000"/>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Rectangle 5">
            <a:extLst>
              <a:ext uri="{FF2B5EF4-FFF2-40B4-BE49-F238E27FC236}">
                <a16:creationId xmlns:a16="http://schemas.microsoft.com/office/drawing/2014/main" id="{AA92EB7A-2F53-E739-2CDA-524D7F9F9EA1}"/>
              </a:ext>
            </a:extLst>
          </p:cNvPr>
          <p:cNvSpPr>
            <a:spLocks noChangeArrowheads="1"/>
          </p:cNvSpPr>
          <p:nvPr/>
        </p:nvSpPr>
        <p:spPr bwMode="auto">
          <a:xfrm>
            <a:off x="3136499" y="2506632"/>
            <a:ext cx="927961" cy="522288"/>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Planificar entregables de fase 1</a:t>
            </a:r>
          </a:p>
        </p:txBody>
      </p:sp>
      <p:grpSp>
        <p:nvGrpSpPr>
          <p:cNvPr id="2" name="Grupo 1">
            <a:extLst>
              <a:ext uri="{FF2B5EF4-FFF2-40B4-BE49-F238E27FC236}">
                <a16:creationId xmlns:a16="http://schemas.microsoft.com/office/drawing/2014/main" id="{324FCB61-C5EC-1846-F0C1-1559C31160EB}"/>
              </a:ext>
            </a:extLst>
          </p:cNvPr>
          <p:cNvGrpSpPr/>
          <p:nvPr/>
        </p:nvGrpSpPr>
        <p:grpSpPr>
          <a:xfrm>
            <a:off x="3136499" y="3028920"/>
            <a:ext cx="927961" cy="1221031"/>
            <a:chOff x="3136499" y="3028920"/>
            <a:chExt cx="927961" cy="1221031"/>
          </a:xfrm>
        </p:grpSpPr>
        <p:sp>
          <p:nvSpPr>
            <p:cNvPr id="6" name="Rectangle 6">
              <a:extLst>
                <a:ext uri="{FF2B5EF4-FFF2-40B4-BE49-F238E27FC236}">
                  <a16:creationId xmlns:a16="http://schemas.microsoft.com/office/drawing/2014/main" id="{76C8C118-2E72-C9B5-EDB6-BEC409F5E010}"/>
                </a:ext>
              </a:extLst>
            </p:cNvPr>
            <p:cNvSpPr>
              <a:spLocks noChangeArrowheads="1"/>
            </p:cNvSpPr>
            <p:nvPr/>
          </p:nvSpPr>
          <p:spPr bwMode="auto">
            <a:xfrm>
              <a:off x="3136499" y="3154851"/>
              <a:ext cx="927961" cy="431800"/>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Desarrollo de entregables</a:t>
              </a:r>
            </a:p>
          </p:txBody>
        </p:sp>
        <p:sp>
          <p:nvSpPr>
            <p:cNvPr id="7" name="Rectangle 7">
              <a:extLst>
                <a:ext uri="{FF2B5EF4-FFF2-40B4-BE49-F238E27FC236}">
                  <a16:creationId xmlns:a16="http://schemas.microsoft.com/office/drawing/2014/main" id="{1EB4FEB3-6C84-6A03-41F1-73005F1240F7}"/>
                </a:ext>
              </a:extLst>
            </p:cNvPr>
            <p:cNvSpPr>
              <a:spLocks noChangeArrowheads="1"/>
            </p:cNvSpPr>
            <p:nvPr/>
          </p:nvSpPr>
          <p:spPr bwMode="auto">
            <a:xfrm>
              <a:off x="3136499" y="3677139"/>
              <a:ext cx="927961" cy="572812"/>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Entrega y cierre de </a:t>
              </a:r>
              <a:b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b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fase 1</a:t>
              </a:r>
            </a:p>
          </p:txBody>
        </p:sp>
        <p:cxnSp>
          <p:nvCxnSpPr>
            <p:cNvPr id="8" name="Conector recto 7">
              <a:extLst>
                <a:ext uri="{FF2B5EF4-FFF2-40B4-BE49-F238E27FC236}">
                  <a16:creationId xmlns:a16="http://schemas.microsoft.com/office/drawing/2014/main" id="{85CA6F44-6A39-A346-14DA-F9620A528595}"/>
                </a:ext>
              </a:extLst>
            </p:cNvPr>
            <p:cNvCxnSpPr>
              <a:stCxn id="5" idx="2"/>
              <a:endCxn id="6" idx="0"/>
            </p:cNvCxnSpPr>
            <p:nvPr/>
          </p:nvCxnSpPr>
          <p:spPr>
            <a:xfrm>
              <a:off x="3600480" y="3028920"/>
              <a:ext cx="0" cy="125931"/>
            </a:xfrm>
            <a:prstGeom prst="line">
              <a:avLst/>
            </a:prstGeom>
            <a:noFill/>
            <a:ln w="38100">
              <a:solidFill>
                <a:schemeClr val="folHlink"/>
              </a:solidFill>
              <a:miter lim="800000"/>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Conector recto 8">
              <a:extLst>
                <a:ext uri="{FF2B5EF4-FFF2-40B4-BE49-F238E27FC236}">
                  <a16:creationId xmlns:a16="http://schemas.microsoft.com/office/drawing/2014/main" id="{D52247D4-EF0A-2008-E953-48A9D06B9876}"/>
                </a:ext>
              </a:extLst>
            </p:cNvPr>
            <p:cNvCxnSpPr>
              <a:stCxn id="6" idx="2"/>
              <a:endCxn id="7" idx="0"/>
            </p:cNvCxnSpPr>
            <p:nvPr/>
          </p:nvCxnSpPr>
          <p:spPr>
            <a:xfrm>
              <a:off x="3600480" y="3586651"/>
              <a:ext cx="0" cy="90488"/>
            </a:xfrm>
            <a:prstGeom prst="line">
              <a:avLst/>
            </a:prstGeom>
            <a:noFill/>
            <a:ln w="38100">
              <a:solidFill>
                <a:schemeClr val="folHlink"/>
              </a:solidFill>
              <a:miter lim="800000"/>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5" name="Grupo 14">
            <a:extLst>
              <a:ext uri="{FF2B5EF4-FFF2-40B4-BE49-F238E27FC236}">
                <a16:creationId xmlns:a16="http://schemas.microsoft.com/office/drawing/2014/main" id="{D2F2FF9E-E47D-B14F-B322-D6E7415D4779}"/>
              </a:ext>
            </a:extLst>
          </p:cNvPr>
          <p:cNvGrpSpPr/>
          <p:nvPr/>
        </p:nvGrpSpPr>
        <p:grpSpPr>
          <a:xfrm>
            <a:off x="4503474" y="2528913"/>
            <a:ext cx="927962" cy="1718057"/>
            <a:chOff x="4503474" y="2528913"/>
            <a:chExt cx="927962" cy="1718057"/>
          </a:xfrm>
        </p:grpSpPr>
        <p:sp>
          <p:nvSpPr>
            <p:cNvPr id="10" name="Rectangle 5">
              <a:extLst>
                <a:ext uri="{FF2B5EF4-FFF2-40B4-BE49-F238E27FC236}">
                  <a16:creationId xmlns:a16="http://schemas.microsoft.com/office/drawing/2014/main" id="{047E0E80-684B-425E-4DB0-21187F3ECB9C}"/>
                </a:ext>
              </a:extLst>
            </p:cNvPr>
            <p:cNvSpPr>
              <a:spLocks noChangeArrowheads="1"/>
            </p:cNvSpPr>
            <p:nvPr/>
          </p:nvSpPr>
          <p:spPr bwMode="auto">
            <a:xfrm>
              <a:off x="4503475" y="2528913"/>
              <a:ext cx="927961" cy="522288"/>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Planificar entregables de fase 2</a:t>
              </a:r>
            </a:p>
          </p:txBody>
        </p:sp>
        <p:sp>
          <p:nvSpPr>
            <p:cNvPr id="11" name="Rectangle 6">
              <a:extLst>
                <a:ext uri="{FF2B5EF4-FFF2-40B4-BE49-F238E27FC236}">
                  <a16:creationId xmlns:a16="http://schemas.microsoft.com/office/drawing/2014/main" id="{C87D68AB-EED0-98C3-C1F6-24C137930957}"/>
                </a:ext>
              </a:extLst>
            </p:cNvPr>
            <p:cNvSpPr>
              <a:spLocks noChangeArrowheads="1"/>
            </p:cNvSpPr>
            <p:nvPr/>
          </p:nvSpPr>
          <p:spPr bwMode="auto">
            <a:xfrm>
              <a:off x="4503475" y="3164432"/>
              <a:ext cx="927961" cy="431800"/>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Desarrollo de entregables</a:t>
              </a:r>
            </a:p>
          </p:txBody>
        </p:sp>
        <p:sp>
          <p:nvSpPr>
            <p:cNvPr id="12" name="Rectangle 7">
              <a:extLst>
                <a:ext uri="{FF2B5EF4-FFF2-40B4-BE49-F238E27FC236}">
                  <a16:creationId xmlns:a16="http://schemas.microsoft.com/office/drawing/2014/main" id="{85C324F1-9F30-A641-4F0A-189D713726BB}"/>
                </a:ext>
              </a:extLst>
            </p:cNvPr>
            <p:cNvSpPr>
              <a:spLocks noChangeArrowheads="1"/>
            </p:cNvSpPr>
            <p:nvPr/>
          </p:nvSpPr>
          <p:spPr bwMode="auto">
            <a:xfrm>
              <a:off x="4503474" y="3686719"/>
              <a:ext cx="927961" cy="560251"/>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Entrega y cierre de </a:t>
              </a:r>
              <a:b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b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fase 2</a:t>
              </a:r>
            </a:p>
          </p:txBody>
        </p:sp>
        <p:cxnSp>
          <p:nvCxnSpPr>
            <p:cNvPr id="13" name="Conector recto 12">
              <a:extLst>
                <a:ext uri="{FF2B5EF4-FFF2-40B4-BE49-F238E27FC236}">
                  <a16:creationId xmlns:a16="http://schemas.microsoft.com/office/drawing/2014/main" id="{FF914F52-508B-3323-F060-0E874EE9D1AF}"/>
                </a:ext>
              </a:extLst>
            </p:cNvPr>
            <p:cNvCxnSpPr>
              <a:stCxn id="10" idx="2"/>
              <a:endCxn id="11" idx="0"/>
            </p:cNvCxnSpPr>
            <p:nvPr/>
          </p:nvCxnSpPr>
          <p:spPr>
            <a:xfrm>
              <a:off x="4967456" y="3051201"/>
              <a:ext cx="0" cy="113231"/>
            </a:xfrm>
            <a:prstGeom prst="line">
              <a:avLst/>
            </a:prstGeom>
            <a:noFill/>
            <a:ln w="38100">
              <a:solidFill>
                <a:schemeClr val="folHlink"/>
              </a:solidFill>
              <a:miter lim="800000"/>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Conector recto 13">
              <a:extLst>
                <a:ext uri="{FF2B5EF4-FFF2-40B4-BE49-F238E27FC236}">
                  <a16:creationId xmlns:a16="http://schemas.microsoft.com/office/drawing/2014/main" id="{1B48E2E3-8E93-1483-87DC-BB7E7916CFD9}"/>
                </a:ext>
              </a:extLst>
            </p:cNvPr>
            <p:cNvCxnSpPr>
              <a:stCxn id="11" idx="2"/>
              <a:endCxn id="12" idx="0"/>
            </p:cNvCxnSpPr>
            <p:nvPr/>
          </p:nvCxnSpPr>
          <p:spPr>
            <a:xfrm flipH="1">
              <a:off x="4967455" y="3596232"/>
              <a:ext cx="1" cy="90487"/>
            </a:xfrm>
            <a:prstGeom prst="line">
              <a:avLst/>
            </a:prstGeom>
            <a:noFill/>
            <a:ln w="38100">
              <a:solidFill>
                <a:schemeClr val="folHlink"/>
              </a:solidFill>
              <a:miter lim="800000"/>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3" name="Rectangle 8">
            <a:extLst>
              <a:ext uri="{FF2B5EF4-FFF2-40B4-BE49-F238E27FC236}">
                <a16:creationId xmlns:a16="http://schemas.microsoft.com/office/drawing/2014/main" id="{F0493482-03DB-4678-464D-1FD8A6E6B187}"/>
              </a:ext>
            </a:extLst>
          </p:cNvPr>
          <p:cNvSpPr>
            <a:spLocks noChangeArrowheads="1"/>
          </p:cNvSpPr>
          <p:nvPr/>
        </p:nvSpPr>
        <p:spPr bwMode="auto">
          <a:xfrm>
            <a:off x="5780009" y="4499006"/>
            <a:ext cx="934463" cy="496888"/>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Fin del proyecto</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(cierre)</a:t>
            </a:r>
          </a:p>
        </p:txBody>
      </p:sp>
      <p:cxnSp>
        <p:nvCxnSpPr>
          <p:cNvPr id="25" name="AutoShape 19">
            <a:extLst>
              <a:ext uri="{FF2B5EF4-FFF2-40B4-BE49-F238E27FC236}">
                <a16:creationId xmlns:a16="http://schemas.microsoft.com/office/drawing/2014/main" id="{7C9BE9BC-5748-1F89-2C5E-5BB24C818D7D}"/>
              </a:ext>
            </a:extLst>
          </p:cNvPr>
          <p:cNvCxnSpPr>
            <a:cxnSpLocks noChangeShapeType="1"/>
            <a:stCxn id="10" idx="1"/>
            <a:endCxn id="7" idx="3"/>
          </p:cNvCxnSpPr>
          <p:nvPr/>
        </p:nvCxnSpPr>
        <p:spPr bwMode="auto">
          <a:xfrm rot="10800000" flipV="1">
            <a:off x="4064461" y="2790057"/>
            <a:ext cx="439015" cy="1173488"/>
          </a:xfrm>
          <a:prstGeom prst="bentConnector3">
            <a:avLst>
              <a:gd name="adj1" fmla="val 50000"/>
            </a:avLst>
          </a:prstGeom>
          <a:noFill/>
          <a:ln w="38100">
            <a:solidFill>
              <a:schemeClr val="folHlink"/>
            </a:solidFill>
            <a:miter lim="800000"/>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AutoShape 19">
            <a:extLst>
              <a:ext uri="{FF2B5EF4-FFF2-40B4-BE49-F238E27FC236}">
                <a16:creationId xmlns:a16="http://schemas.microsoft.com/office/drawing/2014/main" id="{9F4428CA-7F31-F740-9217-44AC3E9D60A1}"/>
              </a:ext>
            </a:extLst>
          </p:cNvPr>
          <p:cNvCxnSpPr>
            <a:cxnSpLocks noChangeShapeType="1"/>
            <a:stCxn id="93" idx="1"/>
            <a:endCxn id="12" idx="3"/>
          </p:cNvCxnSpPr>
          <p:nvPr/>
        </p:nvCxnSpPr>
        <p:spPr bwMode="auto">
          <a:xfrm rot="10800000" flipV="1">
            <a:off x="5431435" y="2790057"/>
            <a:ext cx="355076" cy="1176788"/>
          </a:xfrm>
          <a:prstGeom prst="bentConnector3">
            <a:avLst>
              <a:gd name="adj1" fmla="val 50000"/>
            </a:avLst>
          </a:prstGeom>
          <a:noFill/>
          <a:ln w="38100">
            <a:solidFill>
              <a:schemeClr val="folHlink"/>
            </a:solidFill>
            <a:prstDash val="sysDot"/>
            <a:miter lim="800000"/>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6" name="Grupo 15">
            <a:extLst>
              <a:ext uri="{FF2B5EF4-FFF2-40B4-BE49-F238E27FC236}">
                <a16:creationId xmlns:a16="http://schemas.microsoft.com/office/drawing/2014/main" id="{8F715D4E-93EE-8B67-3A0A-551D5F5CD9CD}"/>
              </a:ext>
            </a:extLst>
          </p:cNvPr>
          <p:cNvGrpSpPr/>
          <p:nvPr/>
        </p:nvGrpSpPr>
        <p:grpSpPr>
          <a:xfrm>
            <a:off x="5786511" y="2528913"/>
            <a:ext cx="927962" cy="1767159"/>
            <a:chOff x="5786511" y="2528913"/>
            <a:chExt cx="927962" cy="1767159"/>
          </a:xfrm>
        </p:grpSpPr>
        <p:sp>
          <p:nvSpPr>
            <p:cNvPr id="93" name="Rectangle 5">
              <a:extLst>
                <a:ext uri="{FF2B5EF4-FFF2-40B4-BE49-F238E27FC236}">
                  <a16:creationId xmlns:a16="http://schemas.microsoft.com/office/drawing/2014/main" id="{D890F29B-E6DA-7771-0F8C-E0D04963A042}"/>
                </a:ext>
              </a:extLst>
            </p:cNvPr>
            <p:cNvSpPr>
              <a:spLocks noChangeArrowheads="1"/>
            </p:cNvSpPr>
            <p:nvPr/>
          </p:nvSpPr>
          <p:spPr bwMode="auto">
            <a:xfrm>
              <a:off x="5786511" y="2528913"/>
              <a:ext cx="927961" cy="522288"/>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Planificar entregables de fase N</a:t>
              </a:r>
            </a:p>
          </p:txBody>
        </p:sp>
        <p:sp>
          <p:nvSpPr>
            <p:cNvPr id="94" name="Rectangle 6">
              <a:extLst>
                <a:ext uri="{FF2B5EF4-FFF2-40B4-BE49-F238E27FC236}">
                  <a16:creationId xmlns:a16="http://schemas.microsoft.com/office/drawing/2014/main" id="{129938C9-69F7-A432-8EEB-B8EBCF738DFD}"/>
                </a:ext>
              </a:extLst>
            </p:cNvPr>
            <p:cNvSpPr>
              <a:spLocks noChangeArrowheads="1"/>
            </p:cNvSpPr>
            <p:nvPr/>
          </p:nvSpPr>
          <p:spPr bwMode="auto">
            <a:xfrm>
              <a:off x="5786512" y="3164432"/>
              <a:ext cx="927961" cy="480902"/>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Desarrollo de entregables</a:t>
              </a:r>
            </a:p>
          </p:txBody>
        </p:sp>
        <p:sp>
          <p:nvSpPr>
            <p:cNvPr id="95" name="Rectangle 7">
              <a:extLst>
                <a:ext uri="{FF2B5EF4-FFF2-40B4-BE49-F238E27FC236}">
                  <a16:creationId xmlns:a16="http://schemas.microsoft.com/office/drawing/2014/main" id="{C19B863D-C6E8-7FDF-3356-82955C844DEB}"/>
                </a:ext>
              </a:extLst>
            </p:cNvPr>
            <p:cNvSpPr>
              <a:spLocks noChangeArrowheads="1"/>
            </p:cNvSpPr>
            <p:nvPr/>
          </p:nvSpPr>
          <p:spPr bwMode="auto">
            <a:xfrm>
              <a:off x="5786511" y="3735821"/>
              <a:ext cx="927961" cy="560251"/>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Entrega y cierre de </a:t>
              </a:r>
              <a:b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b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fase N</a:t>
              </a:r>
            </a:p>
          </p:txBody>
        </p:sp>
        <p:cxnSp>
          <p:nvCxnSpPr>
            <p:cNvPr id="96" name="Conector recto 95">
              <a:extLst>
                <a:ext uri="{FF2B5EF4-FFF2-40B4-BE49-F238E27FC236}">
                  <a16:creationId xmlns:a16="http://schemas.microsoft.com/office/drawing/2014/main" id="{8038F262-CCF2-012E-C987-61A581B90FB6}"/>
                </a:ext>
              </a:extLst>
            </p:cNvPr>
            <p:cNvCxnSpPr>
              <a:stCxn id="93" idx="2"/>
              <a:endCxn id="94" idx="0"/>
            </p:cNvCxnSpPr>
            <p:nvPr/>
          </p:nvCxnSpPr>
          <p:spPr>
            <a:xfrm>
              <a:off x="6250492" y="3051201"/>
              <a:ext cx="1" cy="113231"/>
            </a:xfrm>
            <a:prstGeom prst="line">
              <a:avLst/>
            </a:prstGeom>
            <a:noFill/>
            <a:ln w="38100">
              <a:solidFill>
                <a:schemeClr val="folHlink"/>
              </a:solidFill>
              <a:miter lim="800000"/>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7" name="Conector recto 96">
              <a:extLst>
                <a:ext uri="{FF2B5EF4-FFF2-40B4-BE49-F238E27FC236}">
                  <a16:creationId xmlns:a16="http://schemas.microsoft.com/office/drawing/2014/main" id="{43A3815B-A8F8-1493-0372-AEEABA2CCA01}"/>
                </a:ext>
              </a:extLst>
            </p:cNvPr>
            <p:cNvCxnSpPr>
              <a:stCxn id="94" idx="2"/>
              <a:endCxn id="95" idx="0"/>
            </p:cNvCxnSpPr>
            <p:nvPr/>
          </p:nvCxnSpPr>
          <p:spPr>
            <a:xfrm flipH="1">
              <a:off x="6250492" y="3645334"/>
              <a:ext cx="1" cy="90487"/>
            </a:xfrm>
            <a:prstGeom prst="line">
              <a:avLst/>
            </a:prstGeom>
            <a:noFill/>
            <a:ln w="38100">
              <a:solidFill>
                <a:schemeClr val="folHlink"/>
              </a:solidFill>
              <a:miter lim="800000"/>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03" name="Conector recto 102">
            <a:extLst>
              <a:ext uri="{FF2B5EF4-FFF2-40B4-BE49-F238E27FC236}">
                <a16:creationId xmlns:a16="http://schemas.microsoft.com/office/drawing/2014/main" id="{B5395B80-51F8-6533-CE18-1CB4EBB07F9F}"/>
              </a:ext>
            </a:extLst>
          </p:cNvPr>
          <p:cNvCxnSpPr>
            <a:stCxn id="95" idx="2"/>
            <a:endCxn id="23" idx="0"/>
          </p:cNvCxnSpPr>
          <p:nvPr/>
        </p:nvCxnSpPr>
        <p:spPr>
          <a:xfrm flipH="1">
            <a:off x="6247241" y="4296072"/>
            <a:ext cx="3251" cy="202934"/>
          </a:xfrm>
          <a:prstGeom prst="line">
            <a:avLst/>
          </a:prstGeom>
          <a:noFill/>
          <a:ln w="38100">
            <a:solidFill>
              <a:schemeClr val="folHlink"/>
            </a:solidFill>
            <a:miter lim="800000"/>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11" name="Imagen 110">
            <a:extLst>
              <a:ext uri="{FF2B5EF4-FFF2-40B4-BE49-F238E27FC236}">
                <a16:creationId xmlns:a16="http://schemas.microsoft.com/office/drawing/2014/main" id="{00FB6342-7BCB-DD7D-4F40-6E511CB93082}"/>
              </a:ext>
            </a:extLst>
          </p:cNvPr>
          <p:cNvPicPr>
            <a:picLocks noChangeAspect="1"/>
          </p:cNvPicPr>
          <p:nvPr/>
        </p:nvPicPr>
        <p:blipFill>
          <a:blip r:embed="rId2"/>
          <a:stretch>
            <a:fillRect/>
          </a:stretch>
        </p:blipFill>
        <p:spPr>
          <a:xfrm>
            <a:off x="2856345" y="646859"/>
            <a:ext cx="2194750" cy="967824"/>
          </a:xfrm>
          <a:prstGeom prst="rect">
            <a:avLst/>
          </a:prstGeom>
        </p:spPr>
      </p:pic>
      <p:sp>
        <p:nvSpPr>
          <p:cNvPr id="114" name="CuadroTexto 113">
            <a:extLst>
              <a:ext uri="{FF2B5EF4-FFF2-40B4-BE49-F238E27FC236}">
                <a16:creationId xmlns:a16="http://schemas.microsoft.com/office/drawing/2014/main" id="{D55D116A-E6D3-11CD-2D3E-DD8818408E2D}"/>
              </a:ext>
            </a:extLst>
          </p:cNvPr>
          <p:cNvSpPr txBox="1"/>
          <p:nvPr/>
        </p:nvSpPr>
        <p:spPr>
          <a:xfrm>
            <a:off x="5227043" y="84020"/>
            <a:ext cx="3970812" cy="3770263"/>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ts val="600"/>
              </a:spcAft>
              <a:buClrTx/>
              <a:buSzTx/>
              <a:buFontTx/>
              <a:buNone/>
              <a:tabLst/>
              <a:defRPr/>
            </a:pPr>
            <a:r>
              <a:rPr kumimoji="0" lang="es-UY" sz="1100" b="1"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Ejemplos enfoque iterativo</a:t>
            </a:r>
          </a:p>
          <a:p>
            <a:pPr marL="285750" marR="0" lvl="0" indent="-200025" algn="l" defTabSz="457200" rtl="0" eaLnBrk="0" fontAlgn="base" latinLnBrk="0" hangingPunct="0">
              <a:lnSpc>
                <a:spcPct val="100000"/>
              </a:lnSpc>
              <a:spcBef>
                <a:spcPct val="0"/>
              </a:spcBef>
              <a:spcAft>
                <a:spcPts val="600"/>
              </a:spcAft>
              <a:buClrTx/>
              <a:buSzTx/>
              <a:buFont typeface="Wingdings" panose="05000000000000000000" pitchFamily="2" charset="2"/>
              <a:buChar char="§"/>
              <a:tabLst/>
              <a:defRPr/>
            </a:pPr>
            <a:r>
              <a:rPr kumimoji="0" lang="es-UY" sz="11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Desarrollar una obra civil o una pieza de ingeniería en etapas</a:t>
            </a:r>
          </a:p>
          <a:p>
            <a:pPr marL="285750" marR="0" lvl="0" indent="-200025" algn="l" defTabSz="457200" rtl="0" eaLnBrk="0" fontAlgn="base" latinLnBrk="0" hangingPunct="0">
              <a:lnSpc>
                <a:spcPct val="100000"/>
              </a:lnSpc>
              <a:spcBef>
                <a:spcPct val="0"/>
              </a:spcBef>
              <a:spcAft>
                <a:spcPts val="600"/>
              </a:spcAft>
              <a:buClrTx/>
              <a:buSzTx/>
              <a:buFont typeface="Wingdings" panose="05000000000000000000" pitchFamily="2" charset="2"/>
              <a:buChar char="§"/>
              <a:tabLst/>
              <a:defRPr/>
            </a:pPr>
            <a:r>
              <a:rPr kumimoji="0" lang="es-UY" sz="11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Dividir un grupo bien definido de funcionalidades de un software entregando funcionalidades por fases</a:t>
            </a:r>
          </a:p>
          <a:p>
            <a:pPr marL="631825" marR="0" lvl="0" indent="-285750" algn="l" defTabSz="457200" rtl="0" eaLnBrk="0" fontAlgn="base" latinLnBrk="0" hangingPunct="0">
              <a:lnSpc>
                <a:spcPct val="100000"/>
              </a:lnSpc>
              <a:spcBef>
                <a:spcPct val="0"/>
              </a:spcBef>
              <a:spcAft>
                <a:spcPts val="600"/>
              </a:spcAft>
              <a:buClrTx/>
              <a:buSzTx/>
              <a:buFont typeface="Wingdings" panose="05000000000000000000" pitchFamily="2" charset="2"/>
              <a:buChar char="§"/>
              <a:tabLst/>
              <a:defRPr/>
            </a:pPr>
            <a:r>
              <a:rPr kumimoji="0" lang="es-UY" sz="11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Diseñar y producir materiales audiovisuales revisando el resultado de uno antes de construir el otro.</a:t>
            </a:r>
          </a:p>
          <a:p>
            <a:pPr marL="627063" marR="0" lvl="0" indent="-290513" algn="l" defTabSz="457200" rtl="0" eaLnBrk="0" fontAlgn="base" latinLnBrk="0" hangingPunct="0">
              <a:lnSpc>
                <a:spcPct val="100000"/>
              </a:lnSpc>
              <a:spcBef>
                <a:spcPct val="0"/>
              </a:spcBef>
              <a:spcAft>
                <a:spcPts val="600"/>
              </a:spcAft>
              <a:buClrTx/>
              <a:buSzTx/>
              <a:buFont typeface="Wingdings" panose="05000000000000000000" pitchFamily="2" charset="2"/>
              <a:buChar char="§"/>
              <a:tabLst>
                <a:tab pos="1077913" algn="l"/>
              </a:tabLst>
              <a:defRPr/>
            </a:pPr>
            <a:r>
              <a:rPr kumimoji="0" lang="es-UY" sz="11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Realizar instalaciones de un producto en diversos organismos o dependencias del organismo, cada una siendo una fase de todo el proyecto.</a:t>
            </a:r>
          </a:p>
          <a:p>
            <a:pPr marL="1881188" marR="0" lvl="0" indent="-265113" algn="l" defTabSz="457200" rtl="0" eaLnBrk="0" fontAlgn="base" latinLnBrk="0" hangingPunct="0">
              <a:lnSpc>
                <a:spcPct val="100000"/>
              </a:lnSpc>
              <a:spcBef>
                <a:spcPct val="0"/>
              </a:spcBef>
              <a:spcAft>
                <a:spcPts val="600"/>
              </a:spcAft>
              <a:buClrTx/>
              <a:buSzTx/>
              <a:buFont typeface="Wingdings" panose="05000000000000000000" pitchFamily="2" charset="2"/>
              <a:buChar char="§"/>
              <a:tabLst/>
              <a:defRPr/>
            </a:pPr>
            <a:r>
              <a:rPr kumimoji="0" lang="es-UY" sz="11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Realizar un plan de mejoras de plazas en la ciudad, dividiendo las obras por barrios (etapas)</a:t>
            </a:r>
          </a:p>
          <a:p>
            <a:pPr marL="1881188" marR="0" lvl="0" indent="-265113" algn="l" defTabSz="457200" rtl="0" eaLnBrk="0" fontAlgn="base" latinLnBrk="0" hangingPunct="0">
              <a:lnSpc>
                <a:spcPct val="100000"/>
              </a:lnSpc>
              <a:spcBef>
                <a:spcPct val="0"/>
              </a:spcBef>
              <a:spcAft>
                <a:spcPts val="600"/>
              </a:spcAft>
              <a:buClrTx/>
              <a:buSzTx/>
              <a:buFont typeface="Wingdings" panose="05000000000000000000" pitchFamily="2" charset="2"/>
              <a:buChar char="§"/>
              <a:tabLst/>
              <a:defRPr/>
            </a:pPr>
            <a:r>
              <a:rPr kumimoji="0" lang="es-UY" sz="11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Emprender un programa de mejoras ambientales para una región, dividiendo por tipos de industrias.</a:t>
            </a:r>
          </a:p>
        </p:txBody>
      </p:sp>
    </p:spTree>
    <p:extLst>
      <p:ext uri="{BB962C8B-B14F-4D97-AF65-F5344CB8AC3E}">
        <p14:creationId xmlns:p14="http://schemas.microsoft.com/office/powerpoint/2010/main" val="1312531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 name="Título 3"/>
          <p:cNvSpPr>
            <a:spLocks noGrp="1"/>
          </p:cNvSpPr>
          <p:nvPr>
            <p:ph type="title"/>
          </p:nvPr>
        </p:nvSpPr>
        <p:spPr>
          <a:xfrm>
            <a:off x="179512" y="134767"/>
            <a:ext cx="4822217" cy="435776"/>
          </a:xfrm>
        </p:spPr>
        <p:txBody>
          <a:bodyPr/>
          <a:lstStyle/>
          <a:p>
            <a:r>
              <a:rPr lang="es-UY" b="1" dirty="0">
                <a:solidFill>
                  <a:srgbClr val="7030A0"/>
                </a:solidFill>
              </a:rPr>
              <a:t>Enfoque adaptativo- incremental</a:t>
            </a:r>
          </a:p>
        </p:txBody>
      </p:sp>
      <p:sp>
        <p:nvSpPr>
          <p:cNvPr id="28" name="CuadroTexto 27">
            <a:extLst>
              <a:ext uri="{FF2B5EF4-FFF2-40B4-BE49-F238E27FC236}">
                <a16:creationId xmlns:a16="http://schemas.microsoft.com/office/drawing/2014/main" id="{2040245E-CF76-D1FD-BA0C-730DA2EB462D}"/>
              </a:ext>
            </a:extLst>
          </p:cNvPr>
          <p:cNvSpPr txBox="1"/>
          <p:nvPr/>
        </p:nvSpPr>
        <p:spPr>
          <a:xfrm>
            <a:off x="147319" y="608913"/>
            <a:ext cx="2525199" cy="4243085"/>
          </a:xfrm>
          <a:prstGeom prst="rect">
            <a:avLst/>
          </a:prstGeom>
          <a:solidFill>
            <a:srgbClr val="FFE4C9"/>
          </a:solidFill>
        </p:spPr>
        <p:txBody>
          <a:bodyPr wrap="square" rtlCol="0">
            <a:spAutoFit/>
          </a:bodyPr>
          <a:lstStyle/>
          <a:p>
            <a:pPr marL="177800" marR="0" lvl="0" indent="-177800" algn="l" defTabSz="914400" rtl="0" eaLnBrk="0" fontAlgn="base" latinLnBrk="0" hangingPunct="0">
              <a:lnSpc>
                <a:spcPct val="110000"/>
              </a:lnSpc>
              <a:spcBef>
                <a:spcPct val="0"/>
              </a:spcBef>
              <a:spcAft>
                <a:spcPts val="600"/>
              </a:spcAft>
              <a:buClrTx/>
              <a:buSzTx/>
              <a:buFont typeface="Arial" panose="020B0604020202020204" pitchFamily="34" charset="0"/>
              <a:buChar char="•"/>
              <a:tabLst/>
              <a:defRPr/>
            </a:pP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Enfocado al desarrollo de un entregable (producto), donde se entregan versiones intermedias del producto (</a:t>
            </a:r>
            <a:r>
              <a:rPr kumimoji="0" lang="es-UY" sz="1200" b="1" i="1"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incrementos)</a:t>
            </a: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 hasta llegar a la versión final</a:t>
            </a:r>
          </a:p>
          <a:p>
            <a:pPr marL="177800" marR="0" lvl="0" indent="-177800" algn="l" defTabSz="914400" rtl="0" eaLnBrk="0" fontAlgn="base" latinLnBrk="0" hangingPunct="0">
              <a:lnSpc>
                <a:spcPct val="110000"/>
              </a:lnSpc>
              <a:spcBef>
                <a:spcPct val="0"/>
              </a:spcBef>
              <a:spcAft>
                <a:spcPts val="600"/>
              </a:spcAft>
              <a:buClrTx/>
              <a:buSzTx/>
              <a:buFont typeface="Arial" panose="020B0604020202020204" pitchFamily="34" charset="0"/>
              <a:buChar char="•"/>
              <a:tabLst/>
              <a:defRPr/>
            </a:pP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El producto final puede estar parcialmente definido y se va ajustando con cada versión</a:t>
            </a:r>
          </a:p>
          <a:p>
            <a:pPr marL="177800" marR="0" lvl="0" indent="-177800" algn="l" defTabSz="914400" rtl="0" eaLnBrk="0" fontAlgn="base" latinLnBrk="0" hangingPunct="0">
              <a:lnSpc>
                <a:spcPct val="110000"/>
              </a:lnSpc>
              <a:spcBef>
                <a:spcPct val="0"/>
              </a:spcBef>
              <a:spcAft>
                <a:spcPts val="600"/>
              </a:spcAft>
              <a:buClrTx/>
              <a:buSzTx/>
              <a:buFont typeface="Arial" panose="020B0604020202020204" pitchFamily="34" charset="0"/>
              <a:buChar char="•"/>
              <a:tabLst/>
              <a:defRPr/>
            </a:pP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Cada fase (incremento) se planifica partiendo de los resultados anteriores</a:t>
            </a:r>
          </a:p>
          <a:p>
            <a:pPr marL="177800" marR="0" lvl="0" indent="-177800" algn="l" defTabSz="914400" rtl="0" eaLnBrk="0" fontAlgn="base" latinLnBrk="0" hangingPunct="0">
              <a:lnSpc>
                <a:spcPct val="110000"/>
              </a:lnSpc>
              <a:spcBef>
                <a:spcPct val="0"/>
              </a:spcBef>
              <a:spcAft>
                <a:spcPts val="600"/>
              </a:spcAft>
              <a:buClrTx/>
              <a:buSzTx/>
              <a:buFont typeface="Arial" panose="020B0604020202020204" pitchFamily="34" charset="0"/>
              <a:buChar char="•"/>
              <a:tabLst/>
              <a:defRPr/>
            </a:pP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Se puede entregar versiones parciales en forma rápida y adaptada a cambios no previstos</a:t>
            </a:r>
          </a:p>
          <a:p>
            <a:pPr marL="177800" marR="0" lvl="0" indent="-177800" algn="l" defTabSz="914400" rtl="0" eaLnBrk="0" fontAlgn="base" latinLnBrk="0" hangingPunct="0">
              <a:lnSpc>
                <a:spcPct val="110000"/>
              </a:lnSpc>
              <a:spcBef>
                <a:spcPct val="0"/>
              </a:spcBef>
              <a:spcAft>
                <a:spcPts val="600"/>
              </a:spcAft>
              <a:buClrTx/>
              <a:buSzTx/>
              <a:buFont typeface="Arial" panose="020B0604020202020204" pitchFamily="34" charset="0"/>
              <a:buChar char="•"/>
              <a:tabLst/>
              <a:defRPr/>
            </a:pP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Las fases pueden ser de distinta duración pero cuanto más cortas, el producto se adapta mejor.</a:t>
            </a:r>
          </a:p>
        </p:txBody>
      </p:sp>
      <p:grpSp>
        <p:nvGrpSpPr>
          <p:cNvPr id="91" name="Grupo 90">
            <a:extLst>
              <a:ext uri="{FF2B5EF4-FFF2-40B4-BE49-F238E27FC236}">
                <a16:creationId xmlns:a16="http://schemas.microsoft.com/office/drawing/2014/main" id="{D771F24F-4FD3-319E-0587-72938EEB4D12}"/>
              </a:ext>
            </a:extLst>
          </p:cNvPr>
          <p:cNvGrpSpPr/>
          <p:nvPr/>
        </p:nvGrpSpPr>
        <p:grpSpPr>
          <a:xfrm>
            <a:off x="2987823" y="1733708"/>
            <a:ext cx="3726649" cy="3275025"/>
            <a:chOff x="3203848" y="713284"/>
            <a:chExt cx="3726649" cy="3275025"/>
          </a:xfrm>
        </p:grpSpPr>
        <p:sp>
          <p:nvSpPr>
            <p:cNvPr id="92" name="Rectangle 4">
              <a:extLst>
                <a:ext uri="{FF2B5EF4-FFF2-40B4-BE49-F238E27FC236}">
                  <a16:creationId xmlns:a16="http://schemas.microsoft.com/office/drawing/2014/main" id="{CF76900B-EA52-9C47-4DD4-9FC505B50323}"/>
                </a:ext>
              </a:extLst>
            </p:cNvPr>
            <p:cNvSpPr>
              <a:spLocks noChangeArrowheads="1"/>
            </p:cNvSpPr>
            <p:nvPr/>
          </p:nvSpPr>
          <p:spPr bwMode="auto">
            <a:xfrm>
              <a:off x="3203848" y="713284"/>
              <a:ext cx="1656184" cy="633412"/>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Definir características esperadas del producto</a:t>
              </a:r>
            </a:p>
          </p:txBody>
        </p:sp>
        <p:cxnSp>
          <p:nvCxnSpPr>
            <p:cNvPr id="98" name="AutoShape 25">
              <a:extLst>
                <a:ext uri="{FF2B5EF4-FFF2-40B4-BE49-F238E27FC236}">
                  <a16:creationId xmlns:a16="http://schemas.microsoft.com/office/drawing/2014/main" id="{CB078B45-0ACB-BE87-82EC-DCB9F350AEA3}"/>
                </a:ext>
              </a:extLst>
            </p:cNvPr>
            <p:cNvCxnSpPr>
              <a:cxnSpLocks noChangeShapeType="1"/>
              <a:stCxn id="99" idx="1"/>
              <a:endCxn id="92" idx="1"/>
            </p:cNvCxnSpPr>
            <p:nvPr/>
          </p:nvCxnSpPr>
          <p:spPr bwMode="auto">
            <a:xfrm rot="10800000">
              <a:off x="3203849" y="1029991"/>
              <a:ext cx="148675" cy="730201"/>
            </a:xfrm>
            <a:prstGeom prst="bentConnector3">
              <a:avLst>
                <a:gd name="adj1" fmla="val 165897"/>
              </a:avLst>
            </a:prstGeom>
            <a:noFill/>
            <a:ln w="38100">
              <a:solidFill>
                <a:schemeClr val="folHlink"/>
              </a:solidFill>
              <a:miter lim="800000"/>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9" name="Rectangle 5">
              <a:extLst>
                <a:ext uri="{FF2B5EF4-FFF2-40B4-BE49-F238E27FC236}">
                  <a16:creationId xmlns:a16="http://schemas.microsoft.com/office/drawing/2014/main" id="{83D4C34E-C953-4C18-6A43-FA28455B7B51}"/>
                </a:ext>
              </a:extLst>
            </p:cNvPr>
            <p:cNvSpPr>
              <a:spLocks noChangeArrowheads="1"/>
            </p:cNvSpPr>
            <p:nvPr/>
          </p:nvSpPr>
          <p:spPr bwMode="auto">
            <a:xfrm>
              <a:off x="3352523" y="1499047"/>
              <a:ext cx="927961" cy="522288"/>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Planificar versión 1 del producto</a:t>
              </a:r>
            </a:p>
          </p:txBody>
        </p:sp>
        <p:sp>
          <p:nvSpPr>
            <p:cNvPr id="100" name="Rectangle 6">
              <a:extLst>
                <a:ext uri="{FF2B5EF4-FFF2-40B4-BE49-F238E27FC236}">
                  <a16:creationId xmlns:a16="http://schemas.microsoft.com/office/drawing/2014/main" id="{98000B52-A712-04E6-61EF-28C9B7D3A908}"/>
                </a:ext>
              </a:extLst>
            </p:cNvPr>
            <p:cNvSpPr>
              <a:spLocks noChangeArrowheads="1"/>
            </p:cNvSpPr>
            <p:nvPr/>
          </p:nvSpPr>
          <p:spPr bwMode="auto">
            <a:xfrm>
              <a:off x="3352523" y="2147266"/>
              <a:ext cx="927961" cy="431800"/>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Desarrollo versión1</a:t>
              </a:r>
            </a:p>
          </p:txBody>
        </p:sp>
        <p:sp>
          <p:nvSpPr>
            <p:cNvPr id="101" name="Rectangle 7">
              <a:extLst>
                <a:ext uri="{FF2B5EF4-FFF2-40B4-BE49-F238E27FC236}">
                  <a16:creationId xmlns:a16="http://schemas.microsoft.com/office/drawing/2014/main" id="{DFC93AA0-583F-9DA8-1B5D-E6278EB62FA5}"/>
                </a:ext>
              </a:extLst>
            </p:cNvPr>
            <p:cNvSpPr>
              <a:spLocks noChangeArrowheads="1"/>
            </p:cNvSpPr>
            <p:nvPr/>
          </p:nvSpPr>
          <p:spPr bwMode="auto">
            <a:xfrm>
              <a:off x="3352523" y="2669554"/>
              <a:ext cx="927961" cy="572812"/>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Entrega versión 1</a:t>
              </a:r>
            </a:p>
          </p:txBody>
        </p:sp>
        <p:cxnSp>
          <p:nvCxnSpPr>
            <p:cNvPr id="102" name="Conector recto 101">
              <a:extLst>
                <a:ext uri="{FF2B5EF4-FFF2-40B4-BE49-F238E27FC236}">
                  <a16:creationId xmlns:a16="http://schemas.microsoft.com/office/drawing/2014/main" id="{74C113D5-2414-DB9B-77E1-B72CC4C87116}"/>
                </a:ext>
              </a:extLst>
            </p:cNvPr>
            <p:cNvCxnSpPr>
              <a:stCxn id="99" idx="2"/>
              <a:endCxn id="100" idx="0"/>
            </p:cNvCxnSpPr>
            <p:nvPr/>
          </p:nvCxnSpPr>
          <p:spPr>
            <a:xfrm>
              <a:off x="3816504" y="2021335"/>
              <a:ext cx="0" cy="125931"/>
            </a:xfrm>
            <a:prstGeom prst="line">
              <a:avLst/>
            </a:prstGeom>
            <a:noFill/>
            <a:ln w="38100">
              <a:solidFill>
                <a:schemeClr val="folHlink"/>
              </a:solidFill>
              <a:miter lim="800000"/>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4" name="Conector recto 103">
              <a:extLst>
                <a:ext uri="{FF2B5EF4-FFF2-40B4-BE49-F238E27FC236}">
                  <a16:creationId xmlns:a16="http://schemas.microsoft.com/office/drawing/2014/main" id="{2DFCC911-0A81-D759-FFBD-32D4F65C44D2}"/>
                </a:ext>
              </a:extLst>
            </p:cNvPr>
            <p:cNvCxnSpPr>
              <a:stCxn id="100" idx="2"/>
              <a:endCxn id="101" idx="0"/>
            </p:cNvCxnSpPr>
            <p:nvPr/>
          </p:nvCxnSpPr>
          <p:spPr>
            <a:xfrm>
              <a:off x="3816504" y="2579066"/>
              <a:ext cx="0" cy="90488"/>
            </a:xfrm>
            <a:prstGeom prst="line">
              <a:avLst/>
            </a:prstGeom>
            <a:noFill/>
            <a:ln w="38100">
              <a:solidFill>
                <a:schemeClr val="folHlink"/>
              </a:solidFill>
              <a:miter lim="800000"/>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5" name="Rectangle 5">
              <a:extLst>
                <a:ext uri="{FF2B5EF4-FFF2-40B4-BE49-F238E27FC236}">
                  <a16:creationId xmlns:a16="http://schemas.microsoft.com/office/drawing/2014/main" id="{848DC699-22D3-1FFF-76C9-330E36BA2FF5}"/>
                </a:ext>
              </a:extLst>
            </p:cNvPr>
            <p:cNvSpPr>
              <a:spLocks noChangeArrowheads="1"/>
            </p:cNvSpPr>
            <p:nvPr/>
          </p:nvSpPr>
          <p:spPr bwMode="auto">
            <a:xfrm>
              <a:off x="4719499" y="1521328"/>
              <a:ext cx="927961" cy="522288"/>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Planificar versión 2 del producto</a:t>
              </a:r>
            </a:p>
          </p:txBody>
        </p:sp>
        <p:sp>
          <p:nvSpPr>
            <p:cNvPr id="106" name="Rectangle 6">
              <a:extLst>
                <a:ext uri="{FF2B5EF4-FFF2-40B4-BE49-F238E27FC236}">
                  <a16:creationId xmlns:a16="http://schemas.microsoft.com/office/drawing/2014/main" id="{56DA5043-6616-B7AE-5E39-C92A4F5F97C8}"/>
                </a:ext>
              </a:extLst>
            </p:cNvPr>
            <p:cNvSpPr>
              <a:spLocks noChangeArrowheads="1"/>
            </p:cNvSpPr>
            <p:nvPr/>
          </p:nvSpPr>
          <p:spPr bwMode="auto">
            <a:xfrm>
              <a:off x="4719499" y="2156847"/>
              <a:ext cx="927961" cy="431800"/>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Desarrollo versión 2</a:t>
              </a:r>
            </a:p>
          </p:txBody>
        </p:sp>
        <p:sp>
          <p:nvSpPr>
            <p:cNvPr id="107" name="Rectangle 7">
              <a:extLst>
                <a:ext uri="{FF2B5EF4-FFF2-40B4-BE49-F238E27FC236}">
                  <a16:creationId xmlns:a16="http://schemas.microsoft.com/office/drawing/2014/main" id="{153ECD28-BE7C-9110-BA8A-57F3A4248CB6}"/>
                </a:ext>
              </a:extLst>
            </p:cNvPr>
            <p:cNvSpPr>
              <a:spLocks noChangeArrowheads="1"/>
            </p:cNvSpPr>
            <p:nvPr/>
          </p:nvSpPr>
          <p:spPr bwMode="auto">
            <a:xfrm>
              <a:off x="4719498" y="2679134"/>
              <a:ext cx="927961" cy="560251"/>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Entrega de versión 2</a:t>
              </a:r>
            </a:p>
          </p:txBody>
        </p:sp>
        <p:cxnSp>
          <p:nvCxnSpPr>
            <p:cNvPr id="108" name="Conector recto 107">
              <a:extLst>
                <a:ext uri="{FF2B5EF4-FFF2-40B4-BE49-F238E27FC236}">
                  <a16:creationId xmlns:a16="http://schemas.microsoft.com/office/drawing/2014/main" id="{B345D66A-58E3-3FAC-0E7F-6C18BDF05EEE}"/>
                </a:ext>
              </a:extLst>
            </p:cNvPr>
            <p:cNvCxnSpPr>
              <a:stCxn id="105" idx="2"/>
              <a:endCxn id="106" idx="0"/>
            </p:cNvCxnSpPr>
            <p:nvPr/>
          </p:nvCxnSpPr>
          <p:spPr>
            <a:xfrm>
              <a:off x="5183480" y="2043616"/>
              <a:ext cx="0" cy="113231"/>
            </a:xfrm>
            <a:prstGeom prst="line">
              <a:avLst/>
            </a:prstGeom>
            <a:noFill/>
            <a:ln w="38100">
              <a:solidFill>
                <a:schemeClr val="folHlink"/>
              </a:solidFill>
              <a:miter lim="800000"/>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9" name="Conector recto 108">
              <a:extLst>
                <a:ext uri="{FF2B5EF4-FFF2-40B4-BE49-F238E27FC236}">
                  <a16:creationId xmlns:a16="http://schemas.microsoft.com/office/drawing/2014/main" id="{47DB9EC5-2407-3DE1-5CFE-8B369A968CD7}"/>
                </a:ext>
              </a:extLst>
            </p:cNvPr>
            <p:cNvCxnSpPr>
              <a:stCxn id="106" idx="2"/>
              <a:endCxn id="107" idx="0"/>
            </p:cNvCxnSpPr>
            <p:nvPr/>
          </p:nvCxnSpPr>
          <p:spPr>
            <a:xfrm flipH="1">
              <a:off x="5183479" y="2588647"/>
              <a:ext cx="1" cy="90487"/>
            </a:xfrm>
            <a:prstGeom prst="line">
              <a:avLst/>
            </a:prstGeom>
            <a:noFill/>
            <a:ln w="38100">
              <a:solidFill>
                <a:schemeClr val="folHlink"/>
              </a:solidFill>
              <a:miter lim="800000"/>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0" name="Rectangle 8">
              <a:extLst>
                <a:ext uri="{FF2B5EF4-FFF2-40B4-BE49-F238E27FC236}">
                  <a16:creationId xmlns:a16="http://schemas.microsoft.com/office/drawing/2014/main" id="{B0053959-E29C-5CEA-D32B-FF9CCDB13207}"/>
                </a:ext>
              </a:extLst>
            </p:cNvPr>
            <p:cNvSpPr>
              <a:spLocks noChangeArrowheads="1"/>
            </p:cNvSpPr>
            <p:nvPr/>
          </p:nvSpPr>
          <p:spPr bwMode="auto">
            <a:xfrm>
              <a:off x="5996033" y="3491421"/>
              <a:ext cx="934463" cy="496888"/>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Producto final</a:t>
              </a:r>
            </a:p>
          </p:txBody>
        </p:sp>
        <p:cxnSp>
          <p:nvCxnSpPr>
            <p:cNvPr id="112" name="AutoShape 19">
              <a:extLst>
                <a:ext uri="{FF2B5EF4-FFF2-40B4-BE49-F238E27FC236}">
                  <a16:creationId xmlns:a16="http://schemas.microsoft.com/office/drawing/2014/main" id="{A9F79E7B-B5BA-78F6-E55C-6E411BC50B22}"/>
                </a:ext>
              </a:extLst>
            </p:cNvPr>
            <p:cNvCxnSpPr>
              <a:cxnSpLocks noChangeShapeType="1"/>
              <a:stCxn id="105" idx="1"/>
              <a:endCxn id="101" idx="3"/>
            </p:cNvCxnSpPr>
            <p:nvPr/>
          </p:nvCxnSpPr>
          <p:spPr bwMode="auto">
            <a:xfrm rot="10800000" flipV="1">
              <a:off x="4280485" y="1782472"/>
              <a:ext cx="439015" cy="1173488"/>
            </a:xfrm>
            <a:prstGeom prst="bentConnector3">
              <a:avLst>
                <a:gd name="adj1" fmla="val 50000"/>
              </a:avLst>
            </a:prstGeom>
            <a:noFill/>
            <a:ln w="38100">
              <a:solidFill>
                <a:schemeClr val="folHlink"/>
              </a:solidFill>
              <a:miter lim="800000"/>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3" name="AutoShape 19">
              <a:extLst>
                <a:ext uri="{FF2B5EF4-FFF2-40B4-BE49-F238E27FC236}">
                  <a16:creationId xmlns:a16="http://schemas.microsoft.com/office/drawing/2014/main" id="{69DD75B6-6E9F-E417-A66C-9CBCD3AE8053}"/>
                </a:ext>
              </a:extLst>
            </p:cNvPr>
            <p:cNvCxnSpPr>
              <a:cxnSpLocks noChangeShapeType="1"/>
              <a:stCxn id="115" idx="1"/>
              <a:endCxn id="107" idx="3"/>
            </p:cNvCxnSpPr>
            <p:nvPr/>
          </p:nvCxnSpPr>
          <p:spPr bwMode="auto">
            <a:xfrm rot="10800000" flipV="1">
              <a:off x="5647459" y="1782472"/>
              <a:ext cx="355076" cy="1176788"/>
            </a:xfrm>
            <a:prstGeom prst="bentConnector3">
              <a:avLst>
                <a:gd name="adj1" fmla="val 50000"/>
              </a:avLst>
            </a:prstGeom>
            <a:noFill/>
            <a:ln w="38100">
              <a:solidFill>
                <a:schemeClr val="folHlink"/>
              </a:solidFill>
              <a:prstDash val="sysDot"/>
              <a:miter lim="800000"/>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5" name="Rectangle 5">
              <a:extLst>
                <a:ext uri="{FF2B5EF4-FFF2-40B4-BE49-F238E27FC236}">
                  <a16:creationId xmlns:a16="http://schemas.microsoft.com/office/drawing/2014/main" id="{7471E155-53F4-FC00-BAC8-DF4E04B497E9}"/>
                </a:ext>
              </a:extLst>
            </p:cNvPr>
            <p:cNvSpPr>
              <a:spLocks noChangeArrowheads="1"/>
            </p:cNvSpPr>
            <p:nvPr/>
          </p:nvSpPr>
          <p:spPr bwMode="auto">
            <a:xfrm>
              <a:off x="6002535" y="1521328"/>
              <a:ext cx="927961" cy="522288"/>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Planificar última versión</a:t>
              </a:r>
            </a:p>
          </p:txBody>
        </p:sp>
        <p:sp>
          <p:nvSpPr>
            <p:cNvPr id="116" name="Rectangle 6">
              <a:extLst>
                <a:ext uri="{FF2B5EF4-FFF2-40B4-BE49-F238E27FC236}">
                  <a16:creationId xmlns:a16="http://schemas.microsoft.com/office/drawing/2014/main" id="{E1A32737-5761-B7C7-680C-EE6861CD3FB9}"/>
                </a:ext>
              </a:extLst>
            </p:cNvPr>
            <p:cNvSpPr>
              <a:spLocks noChangeArrowheads="1"/>
            </p:cNvSpPr>
            <p:nvPr/>
          </p:nvSpPr>
          <p:spPr bwMode="auto">
            <a:xfrm>
              <a:off x="6002536" y="2156847"/>
              <a:ext cx="927961" cy="480902"/>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Desarrollo de versión</a:t>
              </a:r>
            </a:p>
          </p:txBody>
        </p:sp>
        <p:sp>
          <p:nvSpPr>
            <p:cNvPr id="117" name="Rectangle 7">
              <a:extLst>
                <a:ext uri="{FF2B5EF4-FFF2-40B4-BE49-F238E27FC236}">
                  <a16:creationId xmlns:a16="http://schemas.microsoft.com/office/drawing/2014/main" id="{C6B80385-383B-F4A7-FADF-42F44B7AD17B}"/>
                </a:ext>
              </a:extLst>
            </p:cNvPr>
            <p:cNvSpPr>
              <a:spLocks noChangeArrowheads="1"/>
            </p:cNvSpPr>
            <p:nvPr/>
          </p:nvSpPr>
          <p:spPr bwMode="auto">
            <a:xfrm>
              <a:off x="6002535" y="2728236"/>
              <a:ext cx="927961" cy="560251"/>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Entrega de versión</a:t>
              </a:r>
            </a:p>
          </p:txBody>
        </p:sp>
        <p:cxnSp>
          <p:nvCxnSpPr>
            <p:cNvPr id="118" name="Conector recto 117">
              <a:extLst>
                <a:ext uri="{FF2B5EF4-FFF2-40B4-BE49-F238E27FC236}">
                  <a16:creationId xmlns:a16="http://schemas.microsoft.com/office/drawing/2014/main" id="{FC8BF0CF-9D19-56DA-02FA-A9B823A0C7B1}"/>
                </a:ext>
              </a:extLst>
            </p:cNvPr>
            <p:cNvCxnSpPr>
              <a:stCxn id="115" idx="2"/>
              <a:endCxn id="116" idx="0"/>
            </p:cNvCxnSpPr>
            <p:nvPr/>
          </p:nvCxnSpPr>
          <p:spPr>
            <a:xfrm>
              <a:off x="6466516" y="2043616"/>
              <a:ext cx="1" cy="113231"/>
            </a:xfrm>
            <a:prstGeom prst="line">
              <a:avLst/>
            </a:prstGeom>
            <a:noFill/>
            <a:ln w="38100">
              <a:solidFill>
                <a:schemeClr val="folHlink"/>
              </a:solidFill>
              <a:miter lim="800000"/>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9" name="Conector recto 118">
              <a:extLst>
                <a:ext uri="{FF2B5EF4-FFF2-40B4-BE49-F238E27FC236}">
                  <a16:creationId xmlns:a16="http://schemas.microsoft.com/office/drawing/2014/main" id="{0F3C4151-25C1-64F5-9C5C-CACC6744997D}"/>
                </a:ext>
              </a:extLst>
            </p:cNvPr>
            <p:cNvCxnSpPr>
              <a:stCxn id="116" idx="2"/>
              <a:endCxn id="117" idx="0"/>
            </p:cNvCxnSpPr>
            <p:nvPr/>
          </p:nvCxnSpPr>
          <p:spPr>
            <a:xfrm flipH="1">
              <a:off x="6466516" y="2637749"/>
              <a:ext cx="1" cy="90487"/>
            </a:xfrm>
            <a:prstGeom prst="line">
              <a:avLst/>
            </a:prstGeom>
            <a:noFill/>
            <a:ln w="38100">
              <a:solidFill>
                <a:schemeClr val="folHlink"/>
              </a:solidFill>
              <a:miter lim="800000"/>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0" name="Conector recto 119">
              <a:extLst>
                <a:ext uri="{FF2B5EF4-FFF2-40B4-BE49-F238E27FC236}">
                  <a16:creationId xmlns:a16="http://schemas.microsoft.com/office/drawing/2014/main" id="{C44428A4-11B2-67D8-1AF1-2F84A97F2F02}"/>
                </a:ext>
              </a:extLst>
            </p:cNvPr>
            <p:cNvCxnSpPr>
              <a:stCxn id="117" idx="2"/>
              <a:endCxn id="110" idx="0"/>
            </p:cNvCxnSpPr>
            <p:nvPr/>
          </p:nvCxnSpPr>
          <p:spPr>
            <a:xfrm flipH="1">
              <a:off x="6463265" y="3288487"/>
              <a:ext cx="3251" cy="202934"/>
            </a:xfrm>
            <a:prstGeom prst="line">
              <a:avLst/>
            </a:prstGeom>
            <a:noFill/>
            <a:ln w="38100">
              <a:solidFill>
                <a:schemeClr val="folHlink"/>
              </a:solidFill>
              <a:miter lim="800000"/>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21" name="CuadroTexto 120">
            <a:extLst>
              <a:ext uri="{FF2B5EF4-FFF2-40B4-BE49-F238E27FC236}">
                <a16:creationId xmlns:a16="http://schemas.microsoft.com/office/drawing/2014/main" id="{41797708-2F23-C082-7238-7D9D63AA3F1E}"/>
              </a:ext>
            </a:extLst>
          </p:cNvPr>
          <p:cNvSpPr txBox="1"/>
          <p:nvPr/>
        </p:nvSpPr>
        <p:spPr>
          <a:xfrm>
            <a:off x="5364088" y="165282"/>
            <a:ext cx="3836272" cy="3770263"/>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ts val="600"/>
              </a:spcAft>
              <a:buClrTx/>
              <a:buSzTx/>
              <a:buFontTx/>
              <a:buNone/>
              <a:tabLst/>
              <a:defRPr/>
            </a:pPr>
            <a:r>
              <a:rPr kumimoji="0" lang="es-UY" sz="1100" b="1"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Ejemplos de enfoque incremental</a:t>
            </a:r>
          </a:p>
          <a:p>
            <a:pPr marL="174625" marR="0" lvl="0" indent="-174625" algn="l" defTabSz="457200" rtl="0" eaLnBrk="0" fontAlgn="base" latinLnBrk="0" hangingPunct="0">
              <a:lnSpc>
                <a:spcPct val="100000"/>
              </a:lnSpc>
              <a:spcBef>
                <a:spcPct val="0"/>
              </a:spcBef>
              <a:spcAft>
                <a:spcPts val="600"/>
              </a:spcAft>
              <a:buClrTx/>
              <a:buSzTx/>
              <a:buFont typeface="Wingdings" panose="05000000000000000000" pitchFamily="2" charset="2"/>
              <a:buChar char="§"/>
              <a:tabLst/>
              <a:defRPr/>
            </a:pPr>
            <a:r>
              <a:rPr kumimoji="0" lang="es-UY" sz="11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Construir una plaza de barrio en etapas, donde cada etapa agrega más elementos (bancos y caminos, zona de juegos, local de reunión para vecinos)</a:t>
            </a:r>
          </a:p>
          <a:p>
            <a:pPr marL="174625" marR="0" lvl="0" indent="-174625" algn="l" defTabSz="457200" rtl="0" eaLnBrk="0" fontAlgn="base" latinLnBrk="0" hangingPunct="0">
              <a:lnSpc>
                <a:spcPct val="100000"/>
              </a:lnSpc>
              <a:spcBef>
                <a:spcPct val="0"/>
              </a:spcBef>
              <a:spcAft>
                <a:spcPts val="600"/>
              </a:spcAft>
              <a:buClrTx/>
              <a:buSzTx/>
              <a:buFont typeface="Wingdings" panose="05000000000000000000" pitchFamily="2" charset="2"/>
              <a:buChar char="§"/>
              <a:tabLst/>
              <a:defRPr/>
            </a:pPr>
            <a:r>
              <a:rPr kumimoji="0" lang="es-UY" sz="11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Desarrollar una pieza de una máquina en etapas, ajustando funcionamiento por etapas.</a:t>
            </a:r>
          </a:p>
          <a:p>
            <a:pPr marL="180975" marR="0" lvl="0" indent="-180975" algn="l" defTabSz="457200" rtl="0" eaLnBrk="0" fontAlgn="base" latinLnBrk="0" hangingPunct="0">
              <a:lnSpc>
                <a:spcPct val="100000"/>
              </a:lnSpc>
              <a:spcBef>
                <a:spcPct val="0"/>
              </a:spcBef>
              <a:spcAft>
                <a:spcPts val="600"/>
              </a:spcAft>
              <a:buClrTx/>
              <a:buSzTx/>
              <a:buFont typeface="Wingdings" panose="05000000000000000000" pitchFamily="2" charset="2"/>
              <a:buChar char="§"/>
              <a:tabLst/>
              <a:defRPr/>
            </a:pPr>
            <a:r>
              <a:rPr kumimoji="0" lang="es-UY" sz="11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Dividir la implantación de una solución de software compleja en varias fases, donde en cada fase se desarrolla y se entrega un módulo de la solución</a:t>
            </a:r>
          </a:p>
          <a:p>
            <a:pPr marL="630238" marR="0" lvl="0" indent="-285750" algn="l" defTabSz="457200" rtl="0" eaLnBrk="0" fontAlgn="base" latinLnBrk="0" hangingPunct="0">
              <a:lnSpc>
                <a:spcPct val="100000"/>
              </a:lnSpc>
              <a:spcBef>
                <a:spcPct val="0"/>
              </a:spcBef>
              <a:spcAft>
                <a:spcPts val="0"/>
              </a:spcAft>
              <a:buClrTx/>
              <a:buSzTx/>
              <a:buFont typeface="Wingdings" panose="05000000000000000000" pitchFamily="2" charset="2"/>
              <a:buChar char="§"/>
              <a:tabLst/>
              <a:defRPr/>
            </a:pPr>
            <a:r>
              <a:rPr kumimoji="0" lang="es-UY" sz="11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Desarrollar una aplicación informática sin conocer aún todos los requisitos. Se van</a:t>
            </a:r>
          </a:p>
          <a:p>
            <a:pPr marL="1520825" marR="0" lvl="0" indent="0" algn="l" defTabSz="457200" rtl="0" eaLnBrk="0" fontAlgn="base" latinLnBrk="0" hangingPunct="0">
              <a:lnSpc>
                <a:spcPct val="100000"/>
              </a:lnSpc>
              <a:spcBef>
                <a:spcPct val="0"/>
              </a:spcBef>
              <a:spcAft>
                <a:spcPts val="600"/>
              </a:spcAft>
              <a:buClrTx/>
              <a:buSzTx/>
              <a:buFontTx/>
              <a:buNone/>
              <a:tabLst/>
              <a:defRPr/>
            </a:pPr>
            <a:r>
              <a:rPr kumimoji="0" lang="es-UY" sz="11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desarrollando prototipos o versiones operativas, que se </a:t>
            </a:r>
            <a:br>
              <a:rPr kumimoji="0" lang="es-UY" sz="11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br>
            <a:r>
              <a:rPr kumimoji="0" lang="es-UY" sz="11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van mejorando con el tiempo.</a:t>
            </a:r>
          </a:p>
          <a:p>
            <a:pPr marL="1703388" marR="0" lvl="0" indent="-266700" algn="l" defTabSz="457200" rtl="0" eaLnBrk="0" fontAlgn="base" latinLnBrk="0" hangingPunct="0">
              <a:lnSpc>
                <a:spcPct val="100000"/>
              </a:lnSpc>
              <a:spcBef>
                <a:spcPct val="0"/>
              </a:spcBef>
              <a:spcAft>
                <a:spcPts val="600"/>
              </a:spcAft>
              <a:buClrTx/>
              <a:buSzTx/>
              <a:buFont typeface="Wingdings" panose="05000000000000000000" pitchFamily="2" charset="2"/>
              <a:buChar char="§"/>
              <a:tabLst/>
              <a:defRPr/>
            </a:pPr>
            <a:r>
              <a:rPr kumimoji="0" lang="es-UY" sz="11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Poner en marcha una capacitación en etapas, desarrollando más habilidades en cada una (curso básico, intermedio, avanzado)</a:t>
            </a:r>
          </a:p>
        </p:txBody>
      </p:sp>
      <p:pic>
        <p:nvPicPr>
          <p:cNvPr id="122" name="Imagen 121">
            <a:extLst>
              <a:ext uri="{FF2B5EF4-FFF2-40B4-BE49-F238E27FC236}">
                <a16:creationId xmlns:a16="http://schemas.microsoft.com/office/drawing/2014/main" id="{D5A2A666-2815-BE10-A977-2A0238451ACA}"/>
              </a:ext>
            </a:extLst>
          </p:cNvPr>
          <p:cNvPicPr>
            <a:picLocks noChangeAspect="1"/>
          </p:cNvPicPr>
          <p:nvPr/>
        </p:nvPicPr>
        <p:blipFill>
          <a:blip r:embed="rId2"/>
          <a:stretch>
            <a:fillRect/>
          </a:stretch>
        </p:blipFill>
        <p:spPr>
          <a:xfrm>
            <a:off x="2904179" y="616550"/>
            <a:ext cx="2171888" cy="975445"/>
          </a:xfrm>
          <a:prstGeom prst="rect">
            <a:avLst/>
          </a:prstGeom>
          <a:ln>
            <a:solidFill>
              <a:srgbClr val="7030A0"/>
            </a:solidFill>
          </a:ln>
        </p:spPr>
      </p:pic>
    </p:spTree>
    <p:extLst>
      <p:ext uri="{BB962C8B-B14F-4D97-AF65-F5344CB8AC3E}">
        <p14:creationId xmlns:p14="http://schemas.microsoft.com/office/powerpoint/2010/main" val="15517139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 name="Título 3"/>
          <p:cNvSpPr>
            <a:spLocks noGrp="1"/>
          </p:cNvSpPr>
          <p:nvPr>
            <p:ph type="title"/>
          </p:nvPr>
        </p:nvSpPr>
        <p:spPr>
          <a:xfrm>
            <a:off x="179512" y="20327"/>
            <a:ext cx="2659637" cy="435776"/>
          </a:xfrm>
        </p:spPr>
        <p:txBody>
          <a:bodyPr/>
          <a:lstStyle/>
          <a:p>
            <a:r>
              <a:rPr lang="es-UY" b="1" dirty="0">
                <a:solidFill>
                  <a:srgbClr val="7030A0"/>
                </a:solidFill>
              </a:rPr>
              <a:t>Enfoque ágil</a:t>
            </a:r>
          </a:p>
        </p:txBody>
      </p:sp>
      <p:sp>
        <p:nvSpPr>
          <p:cNvPr id="28" name="CuadroTexto 27">
            <a:extLst>
              <a:ext uri="{FF2B5EF4-FFF2-40B4-BE49-F238E27FC236}">
                <a16:creationId xmlns:a16="http://schemas.microsoft.com/office/drawing/2014/main" id="{2040245E-CF76-D1FD-BA0C-730DA2EB462D}"/>
              </a:ext>
            </a:extLst>
          </p:cNvPr>
          <p:cNvSpPr txBox="1"/>
          <p:nvPr/>
        </p:nvSpPr>
        <p:spPr>
          <a:xfrm>
            <a:off x="308095" y="570501"/>
            <a:ext cx="4495697" cy="4116896"/>
          </a:xfrm>
          <a:prstGeom prst="rect">
            <a:avLst/>
          </a:prstGeom>
          <a:solidFill>
            <a:srgbClr val="CEFED3"/>
          </a:solidFill>
        </p:spPr>
        <p:txBody>
          <a:bodyPr wrap="square" rtlCol="0">
            <a:spAutoFit/>
          </a:bodyPr>
          <a:lstStyle/>
          <a:p>
            <a:pPr marL="180975" marR="0" lvl="0" indent="-180975" algn="l" defTabSz="914400" rtl="0" eaLnBrk="0" fontAlgn="base" latinLnBrk="0" hangingPunct="0">
              <a:lnSpc>
                <a:spcPct val="110000"/>
              </a:lnSpc>
              <a:spcBef>
                <a:spcPct val="0"/>
              </a:spcBef>
              <a:spcAft>
                <a:spcPts val="600"/>
              </a:spcAft>
              <a:buClrTx/>
              <a:buSzTx/>
              <a:buFont typeface="Arial" panose="020B0604020202020204" pitchFamily="34" charset="0"/>
              <a:buChar char="•"/>
              <a:tabLst/>
              <a:defRPr/>
            </a:pP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Muy útil cuando hay que </a:t>
            </a:r>
            <a:b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b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construir un producto que no </a:t>
            </a:r>
            <a:b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b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está claro como será, por lo </a:t>
            </a:r>
            <a:b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b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que se irán haciendo y </a:t>
            </a:r>
            <a:b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b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entregando productos parciales hasta alcanzar el resultado final.</a:t>
            </a:r>
          </a:p>
          <a:p>
            <a:pPr marL="177800" marR="0" lvl="0" indent="-177800" algn="l" defTabSz="914400" rtl="0" eaLnBrk="0" fontAlgn="base" latinLnBrk="0" hangingPunct="0">
              <a:lnSpc>
                <a:spcPct val="110000"/>
              </a:lnSpc>
              <a:spcBef>
                <a:spcPct val="0"/>
              </a:spcBef>
              <a:spcAft>
                <a:spcPts val="600"/>
              </a:spcAft>
              <a:buClrTx/>
              <a:buSzTx/>
              <a:buFont typeface="Arial" panose="020B0604020202020204" pitchFamily="34" charset="0"/>
              <a:buChar char="•"/>
              <a:tabLst/>
              <a:defRPr/>
            </a:pP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También permite la atención de una lista de solicitudes que llegan sin planificación previa y a menudo son urgentes.</a:t>
            </a:r>
          </a:p>
          <a:p>
            <a:pPr marL="177800" marR="0" lvl="0" indent="-177800" algn="l" defTabSz="914400" rtl="0" eaLnBrk="0" fontAlgn="base" latinLnBrk="0" hangingPunct="0">
              <a:lnSpc>
                <a:spcPct val="110000"/>
              </a:lnSpc>
              <a:spcBef>
                <a:spcPct val="0"/>
              </a:spcBef>
              <a:spcAft>
                <a:spcPts val="600"/>
              </a:spcAft>
              <a:buClrTx/>
              <a:buSzTx/>
              <a:buFont typeface="Arial" panose="020B0604020202020204" pitchFamily="34" charset="0"/>
              <a:buChar char="•"/>
              <a:tabLst/>
              <a:defRPr/>
            </a:pP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Es </a:t>
            </a:r>
            <a:r>
              <a:rPr kumimoji="0" lang="es-UY" sz="1200" b="0" i="1"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iterativo e incremental </a:t>
            </a: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a la vez con fases muy cortas,3 o 4 semanas llamadas iteraciones </a:t>
            </a:r>
            <a:r>
              <a:rPr kumimoji="0" lang="es-UY" sz="1200" b="0" i="1"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o </a:t>
            </a:r>
            <a:r>
              <a:rPr kumimoji="0" lang="es-UY" sz="1200" b="1" i="1" u="none" strike="noStrike" kern="1200" cap="none" spc="0" normalizeH="0" baseline="0" noProof="0" dirty="0" err="1">
                <a:ln>
                  <a:noFill/>
                </a:ln>
                <a:solidFill>
                  <a:prstClr val="black"/>
                </a:solidFill>
                <a:effectLst/>
                <a:uLnTx/>
                <a:uFillTx/>
                <a:latin typeface="Microsoft Sans Serif"/>
                <a:ea typeface="+mn-ea"/>
                <a:cs typeface="Arial" panose="020B0604020202020204" pitchFamily="34" charset="0"/>
              </a:rPr>
              <a:t>sprints</a:t>
            </a:r>
            <a:endParaRPr kumimoji="0" lang="es-UY" sz="1200" b="1" i="1"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endParaRPr>
          </a:p>
          <a:p>
            <a:pPr marL="177800" marR="0" lvl="0" indent="-177800" algn="l" defTabSz="914400" rtl="0" eaLnBrk="0" fontAlgn="base" latinLnBrk="0" hangingPunct="0">
              <a:lnSpc>
                <a:spcPct val="110000"/>
              </a:lnSpc>
              <a:spcBef>
                <a:spcPct val="0"/>
              </a:spcBef>
              <a:spcAft>
                <a:spcPts val="600"/>
              </a:spcAft>
              <a:buClrTx/>
              <a:buSzTx/>
              <a:buFont typeface="Arial" panose="020B0604020202020204" pitchFamily="34" charset="0"/>
              <a:buChar char="•"/>
              <a:tabLst/>
              <a:defRPr/>
            </a:pP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En vez de un plan de trabajo, hay una </a:t>
            </a:r>
            <a:r>
              <a:rPr kumimoji="0" lang="es-UY" sz="1200" b="0" i="1"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lista de solicitudes</a:t>
            </a: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 (</a:t>
            </a:r>
            <a:r>
              <a:rPr kumimoji="0" lang="es-UY" sz="1200" b="1" i="1" u="none" strike="noStrike" kern="1200" cap="none" spc="0" normalizeH="0" baseline="0" noProof="0" dirty="0" err="1">
                <a:ln>
                  <a:noFill/>
                </a:ln>
                <a:solidFill>
                  <a:prstClr val="black"/>
                </a:solidFill>
                <a:effectLst/>
                <a:uLnTx/>
                <a:uFillTx/>
                <a:latin typeface="Microsoft Sans Serif"/>
                <a:ea typeface="+mn-ea"/>
                <a:cs typeface="Arial" panose="020B0604020202020204" pitchFamily="34" charset="0"/>
              </a:rPr>
              <a:t>product</a:t>
            </a:r>
            <a:r>
              <a:rPr kumimoji="0" lang="es-UY" sz="1200" b="1" i="1"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 backlog</a:t>
            </a: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 que se va actualizando frecuentemente con los pedidos de los interesados.</a:t>
            </a:r>
          </a:p>
          <a:p>
            <a:pPr marL="177800" marR="0" lvl="0" indent="-177800" algn="l" defTabSz="914400" rtl="0" eaLnBrk="0" fontAlgn="base" latinLnBrk="0" hangingPunct="0">
              <a:lnSpc>
                <a:spcPct val="110000"/>
              </a:lnSpc>
              <a:spcBef>
                <a:spcPct val="0"/>
              </a:spcBef>
              <a:spcAft>
                <a:spcPts val="600"/>
              </a:spcAft>
              <a:buClrTx/>
              <a:buSzTx/>
              <a:buFont typeface="Arial" panose="020B0604020202020204" pitchFamily="34" charset="0"/>
              <a:buChar char="•"/>
              <a:tabLst/>
              <a:defRPr/>
            </a:pP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Al inicio de cada sprint, el equipo de proyecto selecciona un conjunto de solicitudes más prioritarias para atender en esa iteración y genera una lista llamada </a:t>
            </a:r>
            <a:r>
              <a:rPr kumimoji="0" lang="es-UY" sz="1200" b="1" i="1"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sprint backlog </a:t>
            </a:r>
          </a:p>
          <a:p>
            <a:pPr marL="177800" marR="0" lvl="0" indent="-177800" algn="l" defTabSz="914400" rtl="0" eaLnBrk="0" fontAlgn="base" latinLnBrk="0" hangingPunct="0">
              <a:lnSpc>
                <a:spcPct val="110000"/>
              </a:lnSpc>
              <a:spcBef>
                <a:spcPct val="0"/>
              </a:spcBef>
              <a:spcAft>
                <a:spcPts val="600"/>
              </a:spcAft>
              <a:buClrTx/>
              <a:buSzTx/>
              <a:buFont typeface="Arial" panose="020B0604020202020204" pitchFamily="34" charset="0"/>
              <a:buChar char="•"/>
              <a:tabLst/>
              <a:defRPr/>
            </a:pP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Al final de cada sprint, se hace una </a:t>
            </a:r>
            <a:r>
              <a:rPr kumimoji="0" lang="es-UY" sz="1200" b="1" i="1"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revisión </a:t>
            </a: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con las partes interesadas de los productos construidos (</a:t>
            </a:r>
            <a:r>
              <a:rPr kumimoji="0" lang="es-UY" sz="1200" b="1" i="1"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incremento</a:t>
            </a:r>
            <a:r>
              <a:rPr kumimoji="0" lang="es-UY"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a:t>
            </a:r>
          </a:p>
        </p:txBody>
      </p:sp>
      <p:pic>
        <p:nvPicPr>
          <p:cNvPr id="18" name="Imagen 17">
            <a:extLst>
              <a:ext uri="{FF2B5EF4-FFF2-40B4-BE49-F238E27FC236}">
                <a16:creationId xmlns:a16="http://schemas.microsoft.com/office/drawing/2014/main" id="{36D2EE07-6DF3-017E-F18D-D2D929255A42}"/>
              </a:ext>
            </a:extLst>
          </p:cNvPr>
          <p:cNvPicPr>
            <a:picLocks noChangeAspect="1"/>
          </p:cNvPicPr>
          <p:nvPr/>
        </p:nvPicPr>
        <p:blipFill>
          <a:blip r:embed="rId2"/>
          <a:stretch>
            <a:fillRect/>
          </a:stretch>
        </p:blipFill>
        <p:spPr>
          <a:xfrm>
            <a:off x="2614932" y="375124"/>
            <a:ext cx="2110923" cy="1005927"/>
          </a:xfrm>
          <a:prstGeom prst="rect">
            <a:avLst/>
          </a:prstGeom>
          <a:solidFill>
            <a:srgbClr val="FF6600"/>
          </a:solidFill>
          <a:ln>
            <a:solidFill>
              <a:srgbClr val="FF6600"/>
            </a:solidFill>
          </a:ln>
        </p:spPr>
      </p:pic>
      <p:pic>
        <p:nvPicPr>
          <p:cNvPr id="79" name="Imagen 78">
            <a:extLst>
              <a:ext uri="{FF2B5EF4-FFF2-40B4-BE49-F238E27FC236}">
                <a16:creationId xmlns:a16="http://schemas.microsoft.com/office/drawing/2014/main" id="{A3D61D75-F31A-3672-D1A7-B87997224E25}"/>
              </a:ext>
            </a:extLst>
          </p:cNvPr>
          <p:cNvPicPr>
            <a:picLocks noChangeAspect="1"/>
          </p:cNvPicPr>
          <p:nvPr/>
        </p:nvPicPr>
        <p:blipFill>
          <a:blip r:embed="rId3"/>
          <a:stretch>
            <a:fillRect/>
          </a:stretch>
        </p:blipFill>
        <p:spPr>
          <a:xfrm>
            <a:off x="4877360" y="3661542"/>
            <a:ext cx="2975019" cy="1181568"/>
          </a:xfrm>
          <a:prstGeom prst="rect">
            <a:avLst/>
          </a:prstGeom>
        </p:spPr>
      </p:pic>
      <p:sp>
        <p:nvSpPr>
          <p:cNvPr id="81" name="Rectangle 4">
            <a:extLst>
              <a:ext uri="{FF2B5EF4-FFF2-40B4-BE49-F238E27FC236}">
                <a16:creationId xmlns:a16="http://schemas.microsoft.com/office/drawing/2014/main" id="{9C3DA4ED-B0B9-9882-FD51-5C3989E09790}"/>
              </a:ext>
            </a:extLst>
          </p:cNvPr>
          <p:cNvSpPr>
            <a:spLocks noChangeArrowheads="1"/>
          </p:cNvSpPr>
          <p:nvPr/>
        </p:nvSpPr>
        <p:spPr bwMode="auto">
          <a:xfrm>
            <a:off x="5589130" y="460121"/>
            <a:ext cx="1600752" cy="633412"/>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Identificar lista inicial de requerimientos </a:t>
            </a:r>
            <a:b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b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t>
            </a:r>
            <a:r>
              <a:rPr kumimoji="0" lang="es-UY" altLang="en-US" sz="1000" b="0" i="0" u="none" strike="noStrike" kern="1200" cap="none" spc="0" normalizeH="0" baseline="0" noProof="0" dirty="0" err="1">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product</a:t>
            </a: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backlog)</a:t>
            </a:r>
          </a:p>
        </p:txBody>
      </p:sp>
      <p:cxnSp>
        <p:nvCxnSpPr>
          <p:cNvPr id="82" name="AutoShape 25">
            <a:extLst>
              <a:ext uri="{FF2B5EF4-FFF2-40B4-BE49-F238E27FC236}">
                <a16:creationId xmlns:a16="http://schemas.microsoft.com/office/drawing/2014/main" id="{ECEA37D5-28F2-9564-5C9C-9B161D858FBA}"/>
              </a:ext>
            </a:extLst>
          </p:cNvPr>
          <p:cNvCxnSpPr>
            <a:cxnSpLocks noChangeShapeType="1"/>
            <a:stCxn id="88" idx="2"/>
            <a:endCxn id="81" idx="3"/>
          </p:cNvCxnSpPr>
          <p:nvPr/>
        </p:nvCxnSpPr>
        <p:spPr bwMode="auto">
          <a:xfrm rot="10800000">
            <a:off x="7189882" y="776827"/>
            <a:ext cx="666750" cy="249576"/>
          </a:xfrm>
          <a:prstGeom prst="bentConnector3">
            <a:avLst>
              <a:gd name="adj1" fmla="val 50000"/>
            </a:avLst>
          </a:prstGeom>
          <a:noFill/>
          <a:ln w="38100">
            <a:solidFill>
              <a:schemeClr val="folHlink"/>
            </a:solidFill>
            <a:miter lim="800000"/>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 name="Grupo 1">
            <a:extLst>
              <a:ext uri="{FF2B5EF4-FFF2-40B4-BE49-F238E27FC236}">
                <a16:creationId xmlns:a16="http://schemas.microsoft.com/office/drawing/2014/main" id="{4E130342-1F81-0198-DEE3-BD7136715EEB}"/>
              </a:ext>
            </a:extLst>
          </p:cNvPr>
          <p:cNvGrpSpPr/>
          <p:nvPr/>
        </p:nvGrpSpPr>
        <p:grpSpPr>
          <a:xfrm>
            <a:off x="7856632" y="560974"/>
            <a:ext cx="906065" cy="930857"/>
            <a:chOff x="7856632" y="560974"/>
            <a:chExt cx="906065" cy="930857"/>
          </a:xfrm>
        </p:grpSpPr>
        <p:sp>
          <p:nvSpPr>
            <p:cNvPr id="88" name="Diagrama de flujo: disco magnético 87">
              <a:extLst>
                <a:ext uri="{FF2B5EF4-FFF2-40B4-BE49-F238E27FC236}">
                  <a16:creationId xmlns:a16="http://schemas.microsoft.com/office/drawing/2014/main" id="{F8507CC1-383C-64CC-C3A6-C9152C7E3B20}"/>
                </a:ext>
              </a:extLst>
            </p:cNvPr>
            <p:cNvSpPr/>
            <p:nvPr/>
          </p:nvSpPr>
          <p:spPr>
            <a:xfrm>
              <a:off x="7856632" y="560974"/>
              <a:ext cx="889787" cy="930857"/>
            </a:xfrm>
            <a:prstGeom prst="flowChartMagneticDisk">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FFFFFF"/>
                </a:solidFill>
                <a:effectLst/>
                <a:uLnTx/>
                <a:uFillTx/>
                <a:latin typeface="Microsoft Sans Serif"/>
                <a:ea typeface="+mn-ea"/>
                <a:cs typeface="+mn-cs"/>
              </a:endParaRPr>
            </a:p>
          </p:txBody>
        </p:sp>
        <p:sp>
          <p:nvSpPr>
            <p:cNvPr id="89" name="CuadroTexto 88">
              <a:extLst>
                <a:ext uri="{FF2B5EF4-FFF2-40B4-BE49-F238E27FC236}">
                  <a16:creationId xmlns:a16="http://schemas.microsoft.com/office/drawing/2014/main" id="{5B114867-A84D-06F4-7E03-ABDFC65C58AF}"/>
                </a:ext>
              </a:extLst>
            </p:cNvPr>
            <p:cNvSpPr txBox="1"/>
            <p:nvPr/>
          </p:nvSpPr>
          <p:spPr>
            <a:xfrm>
              <a:off x="7872911" y="878088"/>
              <a:ext cx="889786" cy="400110"/>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1000" b="0" i="0" u="none" strike="noStrike" kern="1200" cap="none" spc="0" normalizeH="0" baseline="0" noProof="0" dirty="0" err="1">
                  <a:ln>
                    <a:noFill/>
                  </a:ln>
                  <a:solidFill>
                    <a:srgbClr val="FFFFFF"/>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Product</a:t>
              </a:r>
              <a:r>
                <a:rPr kumimoji="0" lang="es-ES" sz="1000" b="0" i="0" u="none" strike="noStrike" kern="1200" cap="none" spc="0" normalizeH="0" baseline="0" noProof="0" dirty="0">
                  <a:ln>
                    <a:noFill/>
                  </a:ln>
                  <a:solidFill>
                    <a:srgbClr val="FFFFFF"/>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Backlog</a:t>
              </a:r>
              <a:endParaRPr kumimoji="0" lang="es-UY" sz="1000" b="0" i="0" u="none" strike="noStrike" kern="1200" cap="none" spc="0" normalizeH="0" baseline="0" noProof="0" dirty="0">
                <a:ln>
                  <a:noFill/>
                </a:ln>
                <a:solidFill>
                  <a:srgbClr val="FFFFFF"/>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sp>
        <p:nvSpPr>
          <p:cNvPr id="97" name="CuadroTexto 96">
            <a:extLst>
              <a:ext uri="{FF2B5EF4-FFF2-40B4-BE49-F238E27FC236}">
                <a16:creationId xmlns:a16="http://schemas.microsoft.com/office/drawing/2014/main" id="{FFBFD063-0AB3-4945-C027-D49DD2A4B2C7}"/>
              </a:ext>
            </a:extLst>
          </p:cNvPr>
          <p:cNvSpPr txBox="1"/>
          <p:nvPr/>
        </p:nvSpPr>
        <p:spPr>
          <a:xfrm>
            <a:off x="5468045" y="134767"/>
            <a:ext cx="1600752" cy="276999"/>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12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Sprint 0 (inicio)</a:t>
            </a:r>
            <a:endParaRPr kumimoji="0" lang="es-UY" sz="12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grpSp>
        <p:nvGrpSpPr>
          <p:cNvPr id="7" name="Grupo 6">
            <a:extLst>
              <a:ext uri="{FF2B5EF4-FFF2-40B4-BE49-F238E27FC236}">
                <a16:creationId xmlns:a16="http://schemas.microsoft.com/office/drawing/2014/main" id="{D0274AD4-96DE-544F-61D6-901F6207FB32}"/>
              </a:ext>
            </a:extLst>
          </p:cNvPr>
          <p:cNvGrpSpPr/>
          <p:nvPr/>
        </p:nvGrpSpPr>
        <p:grpSpPr>
          <a:xfrm>
            <a:off x="7385801" y="3053544"/>
            <a:ext cx="1617998" cy="704389"/>
            <a:chOff x="7385801" y="3053544"/>
            <a:chExt cx="1617998" cy="704389"/>
          </a:xfrm>
        </p:grpSpPr>
        <p:sp>
          <p:nvSpPr>
            <p:cNvPr id="98" name="Diagrama de flujo: proceso predefinido 97">
              <a:extLst>
                <a:ext uri="{FF2B5EF4-FFF2-40B4-BE49-F238E27FC236}">
                  <a16:creationId xmlns:a16="http://schemas.microsoft.com/office/drawing/2014/main" id="{8B512E8B-2D3B-9151-AB6F-D5D3C6D33EF0}"/>
                </a:ext>
              </a:extLst>
            </p:cNvPr>
            <p:cNvSpPr/>
            <p:nvPr/>
          </p:nvSpPr>
          <p:spPr>
            <a:xfrm>
              <a:off x="7860582" y="3193894"/>
              <a:ext cx="1143217" cy="564039"/>
            </a:xfrm>
            <a:prstGeom prst="flowChartPredefinedProcess">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50" b="0" i="0" u="none" strike="noStrike" kern="1200" cap="none" spc="0" normalizeH="0" baseline="0" noProof="0" dirty="0">
                  <a:ln>
                    <a:noFill/>
                  </a:ln>
                  <a:solidFill>
                    <a:srgbClr val="FFFFFF"/>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Incremento</a:t>
              </a:r>
            </a:p>
          </p:txBody>
        </p:sp>
        <p:cxnSp>
          <p:nvCxnSpPr>
            <p:cNvPr id="99" name="Conector recto de flecha 98">
              <a:extLst>
                <a:ext uri="{FF2B5EF4-FFF2-40B4-BE49-F238E27FC236}">
                  <a16:creationId xmlns:a16="http://schemas.microsoft.com/office/drawing/2014/main" id="{66B40645-C3D6-9A6E-4D02-B7E0A2C70079}"/>
                </a:ext>
              </a:extLst>
            </p:cNvPr>
            <p:cNvCxnSpPr>
              <a:cxnSpLocks/>
              <a:stCxn id="85" idx="3"/>
              <a:endCxn id="98" idx="1"/>
            </p:cNvCxnSpPr>
            <p:nvPr/>
          </p:nvCxnSpPr>
          <p:spPr>
            <a:xfrm>
              <a:off x="7385801" y="3053544"/>
              <a:ext cx="474781" cy="422370"/>
            </a:xfrm>
            <a:prstGeom prst="straightConnector1">
              <a:avLst/>
            </a:prstGeom>
            <a:noFill/>
            <a:ln w="38100">
              <a:solidFill>
                <a:schemeClr val="folHlink"/>
              </a:solidFill>
              <a:miter lim="800000"/>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 name="Grupo 2">
            <a:extLst>
              <a:ext uri="{FF2B5EF4-FFF2-40B4-BE49-F238E27FC236}">
                <a16:creationId xmlns:a16="http://schemas.microsoft.com/office/drawing/2014/main" id="{61CC8ECE-93E7-FEE7-3A31-DCBFD0213418}"/>
              </a:ext>
            </a:extLst>
          </p:cNvPr>
          <p:cNvGrpSpPr/>
          <p:nvPr/>
        </p:nvGrpSpPr>
        <p:grpSpPr>
          <a:xfrm>
            <a:off x="5220072" y="1349213"/>
            <a:ext cx="3842675" cy="2734705"/>
            <a:chOff x="5220072" y="1349213"/>
            <a:chExt cx="3842675" cy="2734705"/>
          </a:xfrm>
        </p:grpSpPr>
        <p:sp>
          <p:nvSpPr>
            <p:cNvPr id="83" name="Rectangle 5">
              <a:extLst>
                <a:ext uri="{FF2B5EF4-FFF2-40B4-BE49-F238E27FC236}">
                  <a16:creationId xmlns:a16="http://schemas.microsoft.com/office/drawing/2014/main" id="{670A4700-62B6-722C-D0EF-48B1F52868C3}"/>
                </a:ext>
              </a:extLst>
            </p:cNvPr>
            <p:cNvSpPr>
              <a:spLocks noChangeArrowheads="1"/>
            </p:cNvSpPr>
            <p:nvPr/>
          </p:nvSpPr>
          <p:spPr bwMode="auto">
            <a:xfrm>
              <a:off x="5894155" y="1621796"/>
              <a:ext cx="1491649" cy="522288"/>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Armar lista de trabajos para el sprint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(historias de usuario)</a:t>
              </a:r>
            </a:p>
          </p:txBody>
        </p:sp>
        <p:sp>
          <p:nvSpPr>
            <p:cNvPr id="84" name="Rectangle 6">
              <a:extLst>
                <a:ext uri="{FF2B5EF4-FFF2-40B4-BE49-F238E27FC236}">
                  <a16:creationId xmlns:a16="http://schemas.microsoft.com/office/drawing/2014/main" id="{808CB18B-8371-C73E-5745-B96A7B2C33F5}"/>
                </a:ext>
              </a:extLst>
            </p:cNvPr>
            <p:cNvSpPr>
              <a:spLocks noChangeArrowheads="1"/>
            </p:cNvSpPr>
            <p:nvPr/>
          </p:nvSpPr>
          <p:spPr bwMode="auto">
            <a:xfrm>
              <a:off x="5894153" y="2269244"/>
              <a:ext cx="1491649" cy="431800"/>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Desarrollo de historias y pruebas</a:t>
              </a:r>
            </a:p>
          </p:txBody>
        </p:sp>
        <p:sp>
          <p:nvSpPr>
            <p:cNvPr id="85" name="Rectangle 7">
              <a:extLst>
                <a:ext uri="{FF2B5EF4-FFF2-40B4-BE49-F238E27FC236}">
                  <a16:creationId xmlns:a16="http://schemas.microsoft.com/office/drawing/2014/main" id="{6DBB51A6-D8D4-B7EB-C6AD-294ED5852239}"/>
                </a:ext>
              </a:extLst>
            </p:cNvPr>
            <p:cNvSpPr>
              <a:spLocks noChangeArrowheads="1"/>
            </p:cNvSpPr>
            <p:nvPr/>
          </p:nvSpPr>
          <p:spPr bwMode="auto">
            <a:xfrm>
              <a:off x="5894152" y="2837644"/>
              <a:ext cx="1491649" cy="431800"/>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Validación de las entregas (revisión de resultados)</a:t>
              </a:r>
            </a:p>
          </p:txBody>
        </p:sp>
        <p:cxnSp>
          <p:nvCxnSpPr>
            <p:cNvPr id="86" name="Conector recto 85">
              <a:extLst>
                <a:ext uri="{FF2B5EF4-FFF2-40B4-BE49-F238E27FC236}">
                  <a16:creationId xmlns:a16="http://schemas.microsoft.com/office/drawing/2014/main" id="{3EB7650B-DCCB-A8CB-177A-F56D2663F543}"/>
                </a:ext>
              </a:extLst>
            </p:cNvPr>
            <p:cNvCxnSpPr>
              <a:stCxn id="83" idx="2"/>
              <a:endCxn id="84" idx="0"/>
            </p:cNvCxnSpPr>
            <p:nvPr/>
          </p:nvCxnSpPr>
          <p:spPr>
            <a:xfrm flipH="1">
              <a:off x="6639978" y="2144084"/>
              <a:ext cx="2" cy="125160"/>
            </a:xfrm>
            <a:prstGeom prst="line">
              <a:avLst/>
            </a:prstGeom>
            <a:noFill/>
            <a:ln w="38100">
              <a:solidFill>
                <a:schemeClr val="folHlink"/>
              </a:solidFill>
              <a:miter lim="800000"/>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Conector recto 86">
              <a:extLst>
                <a:ext uri="{FF2B5EF4-FFF2-40B4-BE49-F238E27FC236}">
                  <a16:creationId xmlns:a16="http://schemas.microsoft.com/office/drawing/2014/main" id="{11A4466F-18F2-4548-4B6C-E7F40142DF31}"/>
                </a:ext>
              </a:extLst>
            </p:cNvPr>
            <p:cNvCxnSpPr>
              <a:stCxn id="84" idx="2"/>
              <a:endCxn id="85" idx="0"/>
            </p:cNvCxnSpPr>
            <p:nvPr/>
          </p:nvCxnSpPr>
          <p:spPr>
            <a:xfrm flipH="1">
              <a:off x="6639977" y="2701044"/>
              <a:ext cx="1" cy="136600"/>
            </a:xfrm>
            <a:prstGeom prst="line">
              <a:avLst/>
            </a:prstGeom>
            <a:noFill/>
            <a:ln w="38100">
              <a:solidFill>
                <a:schemeClr val="folHlink"/>
              </a:solidFill>
              <a:miter lim="800000"/>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0" name="Diagrama de flujo: disco magnético 89">
              <a:extLst>
                <a:ext uri="{FF2B5EF4-FFF2-40B4-BE49-F238E27FC236}">
                  <a16:creationId xmlns:a16="http://schemas.microsoft.com/office/drawing/2014/main" id="{AD2E8EE8-0D08-244B-F735-DA9C3C79E890}"/>
                </a:ext>
              </a:extLst>
            </p:cNvPr>
            <p:cNvSpPr/>
            <p:nvPr/>
          </p:nvSpPr>
          <p:spPr>
            <a:xfrm>
              <a:off x="7948712" y="1760911"/>
              <a:ext cx="1055087" cy="525623"/>
            </a:xfrm>
            <a:prstGeom prst="flowChartMagneticDisk">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FFFFFF"/>
                </a:solidFill>
                <a:effectLst/>
                <a:uLnTx/>
                <a:uFillTx/>
                <a:latin typeface="Microsoft Sans Serif"/>
                <a:ea typeface="+mn-ea"/>
                <a:cs typeface="+mn-cs"/>
              </a:endParaRPr>
            </a:p>
          </p:txBody>
        </p:sp>
        <p:sp>
          <p:nvSpPr>
            <p:cNvPr id="91" name="CuadroTexto 90">
              <a:extLst>
                <a:ext uri="{FF2B5EF4-FFF2-40B4-BE49-F238E27FC236}">
                  <a16:creationId xmlns:a16="http://schemas.microsoft.com/office/drawing/2014/main" id="{798E8552-E89F-BE25-BC60-64E71FB8976D}"/>
                </a:ext>
              </a:extLst>
            </p:cNvPr>
            <p:cNvSpPr txBox="1"/>
            <p:nvPr/>
          </p:nvSpPr>
          <p:spPr>
            <a:xfrm>
              <a:off x="7919530" y="1918511"/>
              <a:ext cx="1143217" cy="246221"/>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1000" b="0" i="0" u="none" strike="noStrike" kern="1200" cap="none" spc="0" normalizeH="0" baseline="0" noProof="0" dirty="0">
                  <a:ln>
                    <a:noFill/>
                  </a:ln>
                  <a:solidFill>
                    <a:srgbClr val="FFFFFF"/>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Sprint Backlog</a:t>
              </a:r>
              <a:endParaRPr kumimoji="0" lang="es-UY" sz="1000" b="0" i="0" u="none" strike="noStrike" kern="1200" cap="none" spc="0" normalizeH="0" baseline="0" noProof="0" dirty="0">
                <a:ln>
                  <a:noFill/>
                </a:ln>
                <a:solidFill>
                  <a:srgbClr val="FFFFFF"/>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cxnSp>
          <p:nvCxnSpPr>
            <p:cNvPr id="92" name="Conector recto de flecha 91">
              <a:extLst>
                <a:ext uri="{FF2B5EF4-FFF2-40B4-BE49-F238E27FC236}">
                  <a16:creationId xmlns:a16="http://schemas.microsoft.com/office/drawing/2014/main" id="{22BCF84C-4F9D-78EC-A634-1F7459CD3167}"/>
                </a:ext>
              </a:extLst>
            </p:cNvPr>
            <p:cNvCxnSpPr>
              <a:cxnSpLocks/>
              <a:stCxn id="88" idx="3"/>
            </p:cNvCxnSpPr>
            <p:nvPr/>
          </p:nvCxnSpPr>
          <p:spPr>
            <a:xfrm flipH="1">
              <a:off x="7403232" y="1491831"/>
              <a:ext cx="898294" cy="199918"/>
            </a:xfrm>
            <a:prstGeom prst="straightConnector1">
              <a:avLst/>
            </a:prstGeom>
            <a:noFill/>
            <a:ln w="38100">
              <a:solidFill>
                <a:schemeClr val="folHlink"/>
              </a:solidFill>
              <a:miter lim="800000"/>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Conector recto de flecha 92">
              <a:extLst>
                <a:ext uri="{FF2B5EF4-FFF2-40B4-BE49-F238E27FC236}">
                  <a16:creationId xmlns:a16="http://schemas.microsoft.com/office/drawing/2014/main" id="{A57108B0-D85C-D761-C479-6690B0A25D29}"/>
                </a:ext>
              </a:extLst>
            </p:cNvPr>
            <p:cNvCxnSpPr>
              <a:cxnSpLocks/>
              <a:stCxn id="83" idx="3"/>
              <a:endCxn id="90" idx="2"/>
            </p:cNvCxnSpPr>
            <p:nvPr/>
          </p:nvCxnSpPr>
          <p:spPr>
            <a:xfrm>
              <a:off x="7385804" y="1882940"/>
              <a:ext cx="562908" cy="140783"/>
            </a:xfrm>
            <a:prstGeom prst="straightConnector1">
              <a:avLst/>
            </a:prstGeom>
            <a:noFill/>
            <a:ln w="38100">
              <a:solidFill>
                <a:schemeClr val="folHlink"/>
              </a:solidFill>
              <a:miter lim="800000"/>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Conector: curvado 93">
              <a:extLst>
                <a:ext uri="{FF2B5EF4-FFF2-40B4-BE49-F238E27FC236}">
                  <a16:creationId xmlns:a16="http://schemas.microsoft.com/office/drawing/2014/main" id="{A3D11C76-AA67-E475-4D23-CE62B3695E35}"/>
                </a:ext>
              </a:extLst>
            </p:cNvPr>
            <p:cNvCxnSpPr>
              <a:cxnSpLocks/>
              <a:stCxn id="90" idx="3"/>
              <a:endCxn id="84" idx="3"/>
            </p:cNvCxnSpPr>
            <p:nvPr/>
          </p:nvCxnSpPr>
          <p:spPr>
            <a:xfrm rot="5400000">
              <a:off x="7831724" y="1840612"/>
              <a:ext cx="198610" cy="1090454"/>
            </a:xfrm>
            <a:prstGeom prst="curvedConnector2">
              <a:avLst/>
            </a:prstGeom>
            <a:noFill/>
            <a:ln w="38100">
              <a:solidFill>
                <a:schemeClr val="folHlink"/>
              </a:solidFill>
              <a:prstDash val="sysDot"/>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5" name="Rectángulo: esquinas redondeadas 94">
              <a:extLst>
                <a:ext uri="{FF2B5EF4-FFF2-40B4-BE49-F238E27FC236}">
                  <a16:creationId xmlns:a16="http://schemas.microsoft.com/office/drawing/2014/main" id="{5B9401B0-4D8F-E555-93FE-8E6CDF231635}"/>
                </a:ext>
              </a:extLst>
            </p:cNvPr>
            <p:cNvSpPr/>
            <p:nvPr/>
          </p:nvSpPr>
          <p:spPr>
            <a:xfrm>
              <a:off x="5723032" y="1370601"/>
              <a:ext cx="1898184" cy="2081152"/>
            </a:xfrm>
            <a:prstGeom prst="roundRect">
              <a:avLst/>
            </a:prstGeom>
            <a:noFill/>
            <a:ln w="19050">
              <a:solidFill>
                <a:srgbClr val="7030A0"/>
              </a:solidFill>
              <a:prstDash val="lg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FFFFFF"/>
                </a:solidFill>
                <a:effectLst/>
                <a:uLnTx/>
                <a:uFillTx/>
                <a:latin typeface="Microsoft Sans Serif"/>
                <a:ea typeface="+mn-ea"/>
                <a:cs typeface="+mn-cs"/>
              </a:endParaRPr>
            </a:p>
          </p:txBody>
        </p:sp>
        <p:sp>
          <p:nvSpPr>
            <p:cNvPr id="96" name="CuadroTexto 95">
              <a:extLst>
                <a:ext uri="{FF2B5EF4-FFF2-40B4-BE49-F238E27FC236}">
                  <a16:creationId xmlns:a16="http://schemas.microsoft.com/office/drawing/2014/main" id="{BDB053EE-3C17-B50E-75C7-5BD7BCCBDC0F}"/>
                </a:ext>
              </a:extLst>
            </p:cNvPr>
            <p:cNvSpPr txBox="1"/>
            <p:nvPr/>
          </p:nvSpPr>
          <p:spPr>
            <a:xfrm>
              <a:off x="5839600" y="1349213"/>
              <a:ext cx="1600752" cy="261610"/>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ES" sz="11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Sprint N (iteración)</a:t>
              </a:r>
              <a:endParaRPr kumimoji="0" lang="es-UY" sz="11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cxnSp>
          <p:nvCxnSpPr>
            <p:cNvPr id="114" name="Conector recto 113">
              <a:extLst>
                <a:ext uri="{FF2B5EF4-FFF2-40B4-BE49-F238E27FC236}">
                  <a16:creationId xmlns:a16="http://schemas.microsoft.com/office/drawing/2014/main" id="{1BE7874B-6A3E-86B4-48D2-4AD921CC324E}"/>
                </a:ext>
              </a:extLst>
            </p:cNvPr>
            <p:cNvCxnSpPr/>
            <p:nvPr/>
          </p:nvCxnSpPr>
          <p:spPr>
            <a:xfrm flipH="1">
              <a:off x="5220072" y="1591790"/>
              <a:ext cx="502960" cy="2492128"/>
            </a:xfrm>
            <a:prstGeom prst="line">
              <a:avLst/>
            </a:prstGeom>
            <a:ln w="19050">
              <a:solidFill>
                <a:schemeClr val="bg1">
                  <a:lumMod val="65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115" name="Conector recto 114">
            <a:extLst>
              <a:ext uri="{FF2B5EF4-FFF2-40B4-BE49-F238E27FC236}">
                <a16:creationId xmlns:a16="http://schemas.microsoft.com/office/drawing/2014/main" id="{82935D55-35F5-5F4D-F770-82D7C537AA7D}"/>
              </a:ext>
            </a:extLst>
          </p:cNvPr>
          <p:cNvCxnSpPr>
            <a:cxnSpLocks/>
          </p:cNvCxnSpPr>
          <p:nvPr/>
        </p:nvCxnSpPr>
        <p:spPr>
          <a:xfrm flipH="1">
            <a:off x="5894152" y="3451753"/>
            <a:ext cx="1557940" cy="1030374"/>
          </a:xfrm>
          <a:prstGeom prst="line">
            <a:avLst/>
          </a:prstGeom>
          <a:ln w="19050">
            <a:solidFill>
              <a:schemeClr val="bg1">
                <a:lumMod val="65000"/>
              </a:schemeClr>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18116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bg>
      <p:bgPr>
        <a:blipFill dpi="0" rotWithShape="1">
          <a:blip r:embed="rId3">
            <a:alphaModFix amt="49000"/>
            <a:lum/>
          </a:blip>
          <a:srcRect/>
          <a:tile tx="0" ty="0" sx="100000" sy="100000" flip="none" algn="tl"/>
        </a:blipFill>
        <a:effectLst/>
      </p:bgPr>
    </p:bg>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3E50B6FC-0FB1-B566-95FD-D10248FB6B19}"/>
              </a:ext>
            </a:extLst>
          </p:cNvPr>
          <p:cNvSpPr txBox="1"/>
          <p:nvPr/>
        </p:nvSpPr>
        <p:spPr>
          <a:xfrm>
            <a:off x="179513" y="588843"/>
            <a:ext cx="3312367" cy="735971"/>
          </a:xfrm>
          <a:prstGeom prst="rect">
            <a:avLst/>
          </a:prstGeom>
          <a:solidFill>
            <a:schemeClr val="accent6">
              <a:lumMod val="20000"/>
              <a:lumOff val="80000"/>
            </a:schemeClr>
          </a:solidFill>
        </p:spPr>
        <p:txBody>
          <a:bodyPr wrap="square" rtlCol="0">
            <a:spAutoFit/>
          </a:bodyPr>
          <a:lstStyle/>
          <a:p>
            <a:pPr marL="0" marR="0" lvl="0" indent="0" algn="l" defTabSz="914400" rtl="0" eaLnBrk="0" fontAlgn="base" latinLnBrk="0" hangingPunct="0">
              <a:lnSpc>
                <a:spcPct val="120000"/>
              </a:lnSpc>
              <a:spcBef>
                <a:spcPct val="0"/>
              </a:spcBef>
              <a:spcAft>
                <a:spcPts val="60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Una herramienta muy usada para gestionar las solicitudes en un enfoque ágil es el </a:t>
            </a:r>
            <a:r>
              <a:rPr kumimoji="0" lang="es-UY" sz="12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Tablero Kanban.</a:t>
            </a:r>
          </a:p>
        </p:txBody>
      </p:sp>
      <p:sp>
        <p:nvSpPr>
          <p:cNvPr id="2" name="CuadroTexto 1">
            <a:extLst>
              <a:ext uri="{FF2B5EF4-FFF2-40B4-BE49-F238E27FC236}">
                <a16:creationId xmlns:a16="http://schemas.microsoft.com/office/drawing/2014/main" id="{42918DBD-852C-003F-57EB-0A774EC391F2}"/>
              </a:ext>
            </a:extLst>
          </p:cNvPr>
          <p:cNvSpPr txBox="1"/>
          <p:nvPr/>
        </p:nvSpPr>
        <p:spPr>
          <a:xfrm>
            <a:off x="251520" y="2612888"/>
            <a:ext cx="8429212" cy="2335126"/>
          </a:xfrm>
          <a:prstGeom prst="rect">
            <a:avLst/>
          </a:prstGeom>
          <a:noFill/>
        </p:spPr>
        <p:txBody>
          <a:bodyPr wrap="square" rtlCol="0">
            <a:spAutoFit/>
          </a:bodyPr>
          <a:lstStyle/>
          <a:p>
            <a:pPr marL="0" marR="0" lvl="0" indent="0" algn="l" defTabSz="457200" rtl="0" eaLnBrk="0" fontAlgn="base" latinLnBrk="0" hangingPunct="0">
              <a:lnSpc>
                <a:spcPct val="120000"/>
              </a:lnSpc>
              <a:spcBef>
                <a:spcPct val="0"/>
              </a:spcBef>
              <a:spcAft>
                <a:spcPts val="600"/>
              </a:spcAft>
              <a:buClrTx/>
              <a:buSzTx/>
              <a:buFontTx/>
              <a:buNone/>
              <a:tabLst/>
              <a:defRPr/>
            </a:pPr>
            <a:r>
              <a:rPr kumimoji="0" lang="es-UY" sz="1100" b="1"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Ejemplos de enfoques ágiles</a:t>
            </a:r>
          </a:p>
          <a:p>
            <a:pPr marL="285750" marR="0" lvl="0" indent="-285750" algn="l" defTabSz="457200" rtl="0" eaLnBrk="0" fontAlgn="base" latinLnBrk="0" hangingPunct="0">
              <a:lnSpc>
                <a:spcPct val="120000"/>
              </a:lnSpc>
              <a:spcBef>
                <a:spcPct val="0"/>
              </a:spcBef>
              <a:spcAft>
                <a:spcPts val="600"/>
              </a:spcAft>
              <a:buClrTx/>
              <a:buSzTx/>
              <a:buFont typeface="Wingdings" panose="05000000000000000000" pitchFamily="2" charset="2"/>
              <a:buChar char="§"/>
              <a:tabLst/>
              <a:defRPr/>
            </a:pPr>
            <a:r>
              <a:rPr kumimoji="0" lang="es-UY" sz="11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Atender solicitudes continuas y cambiantes de ajustes o mejoras de un software para una organización cliente. Sería en realidad un trabajo operativo (repetitivo y continuo), pero a veces se contrata a un tercero para hacerlo, en forma de proyecto (con plazo y presupuesto específico)</a:t>
            </a:r>
          </a:p>
          <a:p>
            <a:pPr marL="285750" marR="0" lvl="0" indent="-285750" algn="l" defTabSz="457200" rtl="0" eaLnBrk="0" fontAlgn="base" latinLnBrk="0" hangingPunct="0">
              <a:lnSpc>
                <a:spcPct val="120000"/>
              </a:lnSpc>
              <a:spcBef>
                <a:spcPct val="0"/>
              </a:spcBef>
              <a:spcAft>
                <a:spcPts val="600"/>
              </a:spcAft>
              <a:buClrTx/>
              <a:buSzTx/>
              <a:buFont typeface="Wingdings" panose="05000000000000000000" pitchFamily="2" charset="2"/>
              <a:buChar char="§"/>
              <a:tabLst/>
              <a:defRPr/>
            </a:pPr>
            <a:r>
              <a:rPr kumimoji="0" lang="es-UY" sz="11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Comenzar a diseñar un producto sin tener claro todavía el diseño final. En cada sprint se realizan maquetas o prototipos nuevos o se mejoran los anteriores, hasta llegar a una decisión de producto final, que puede luego desarrollarse en forma predictiva, iterativa o incremental.</a:t>
            </a:r>
          </a:p>
          <a:p>
            <a:pPr marL="285750" marR="0" lvl="0" indent="-285750" algn="l" defTabSz="457200" rtl="0" eaLnBrk="0" fontAlgn="base" latinLnBrk="0" hangingPunct="0">
              <a:lnSpc>
                <a:spcPct val="120000"/>
              </a:lnSpc>
              <a:spcBef>
                <a:spcPct val="0"/>
              </a:spcBef>
              <a:spcAft>
                <a:spcPts val="600"/>
              </a:spcAft>
              <a:buClrTx/>
              <a:buSzTx/>
              <a:buFont typeface="Wingdings" panose="05000000000000000000" pitchFamily="2" charset="2"/>
              <a:buChar char="§"/>
              <a:tabLst/>
              <a:defRPr/>
            </a:pPr>
            <a:r>
              <a:rPr kumimoji="0" lang="es-UY" sz="11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Realizar trabajos de investigación sobre una tecnología nueva, sin tener aún claro los caminos para llegar al resultado deseado. En cada sprint se trabaja en una línea de investigación. Si luego de algunos </a:t>
            </a:r>
            <a:r>
              <a:rPr kumimoji="0" lang="es-UY" sz="1100" b="0" i="0" u="none" strike="noStrike" kern="1200" cap="none" spc="0" normalizeH="0" baseline="0" noProof="0" dirty="0" err="1">
                <a:ln>
                  <a:noFill/>
                </a:ln>
                <a:solidFill>
                  <a:srgbClr val="4472C4">
                    <a:lumMod val="75000"/>
                  </a:srgbClr>
                </a:solidFill>
                <a:effectLst/>
                <a:uLnTx/>
                <a:uFillTx/>
                <a:latin typeface="Microsoft Sans Serif"/>
                <a:ea typeface="+mn-ea"/>
                <a:cs typeface="Arial" panose="020B0604020202020204" pitchFamily="34" charset="0"/>
              </a:rPr>
              <a:t>sprints</a:t>
            </a:r>
            <a:r>
              <a:rPr kumimoji="0" lang="es-UY" sz="11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 no es conveniente, se sigue con otra línea para los futuros </a:t>
            </a:r>
            <a:r>
              <a:rPr kumimoji="0" lang="es-UY" sz="1100" b="0" i="0" u="none" strike="noStrike" kern="1200" cap="none" spc="0" normalizeH="0" baseline="0" noProof="0" dirty="0" err="1">
                <a:ln>
                  <a:noFill/>
                </a:ln>
                <a:solidFill>
                  <a:srgbClr val="4472C4">
                    <a:lumMod val="75000"/>
                  </a:srgbClr>
                </a:solidFill>
                <a:effectLst/>
                <a:uLnTx/>
                <a:uFillTx/>
                <a:latin typeface="Microsoft Sans Serif"/>
                <a:ea typeface="+mn-ea"/>
                <a:cs typeface="Arial" panose="020B0604020202020204" pitchFamily="34" charset="0"/>
              </a:rPr>
              <a:t>sprints</a:t>
            </a:r>
            <a:r>
              <a:rPr kumimoji="0" lang="es-UY" sz="11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a:t>
            </a:r>
          </a:p>
        </p:txBody>
      </p:sp>
      <p:sp>
        <p:nvSpPr>
          <p:cNvPr id="7" name="CuadroTexto 6">
            <a:extLst>
              <a:ext uri="{FF2B5EF4-FFF2-40B4-BE49-F238E27FC236}">
                <a16:creationId xmlns:a16="http://schemas.microsoft.com/office/drawing/2014/main" id="{9BA1B526-FFFB-6DA6-0141-15B47D8F42F3}"/>
              </a:ext>
            </a:extLst>
          </p:cNvPr>
          <p:cNvSpPr txBox="1"/>
          <p:nvPr/>
        </p:nvSpPr>
        <p:spPr>
          <a:xfrm>
            <a:off x="172523" y="1352337"/>
            <a:ext cx="3391365" cy="1179169"/>
          </a:xfrm>
          <a:prstGeom prst="rect">
            <a:avLst/>
          </a:prstGeom>
          <a:solidFill>
            <a:schemeClr val="accent6">
              <a:lumMod val="20000"/>
              <a:lumOff val="80000"/>
            </a:schemeClr>
          </a:solidFill>
        </p:spPr>
        <p:txBody>
          <a:bodyPr wrap="square" rtlCol="0">
            <a:spAutoFit/>
          </a:bodyPr>
          <a:lstStyle/>
          <a:p>
            <a:pPr marL="74613" marR="0" lvl="1" indent="0" algn="l" defTabSz="914400" rtl="0" eaLnBrk="0" fontAlgn="base" latinLnBrk="0" hangingPunct="0">
              <a:lnSpc>
                <a:spcPct val="120000"/>
              </a:lnSpc>
              <a:spcBef>
                <a:spcPct val="0"/>
              </a:spcBef>
              <a:spcAft>
                <a:spcPts val="60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En diferentes columnas, se va registrando las solicitudes que conforman el </a:t>
            </a:r>
            <a:r>
              <a:rPr kumimoji="0" lang="es-UY" sz="1200" b="0" i="1" u="none" strike="noStrike" kern="1200" cap="none" spc="0" normalizeH="0" baseline="0" noProof="0" dirty="0" err="1">
                <a:ln>
                  <a:noFill/>
                </a:ln>
                <a:solidFill>
                  <a:srgbClr val="002C68"/>
                </a:solidFill>
                <a:effectLst/>
                <a:uLnTx/>
                <a:uFillTx/>
                <a:latin typeface="Microsoft Sans Serif"/>
                <a:ea typeface="+mn-ea"/>
                <a:cs typeface="Arial" panose="020B0604020202020204" pitchFamily="34" charset="0"/>
              </a:rPr>
              <a:t>product</a:t>
            </a:r>
            <a:r>
              <a:rPr kumimoji="0" lang="es-UY" sz="1200" b="0"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 backlog </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y el </a:t>
            </a:r>
            <a:r>
              <a:rPr kumimoji="0" lang="es-UY" sz="1200" b="0"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sprint backlog</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 También se registran las etapas por la que pasa una solicitud hasta que es completada</a:t>
            </a:r>
          </a:p>
        </p:txBody>
      </p:sp>
      <p:pic>
        <p:nvPicPr>
          <p:cNvPr id="5" name="Imagen 4">
            <a:extLst>
              <a:ext uri="{FF2B5EF4-FFF2-40B4-BE49-F238E27FC236}">
                <a16:creationId xmlns:a16="http://schemas.microsoft.com/office/drawing/2014/main" id="{BDAA737F-4DD4-D1B9-F694-CAF6908E4F73}"/>
              </a:ext>
            </a:extLst>
          </p:cNvPr>
          <p:cNvPicPr>
            <a:picLocks noChangeAspect="1"/>
          </p:cNvPicPr>
          <p:nvPr/>
        </p:nvPicPr>
        <p:blipFill>
          <a:blip r:embed="rId4"/>
          <a:stretch>
            <a:fillRect/>
          </a:stretch>
        </p:blipFill>
        <p:spPr>
          <a:xfrm>
            <a:off x="3491880" y="195486"/>
            <a:ext cx="5591748" cy="2387604"/>
          </a:xfrm>
          <a:prstGeom prst="rect">
            <a:avLst/>
          </a:prstGeom>
        </p:spPr>
      </p:pic>
      <p:sp>
        <p:nvSpPr>
          <p:cNvPr id="3" name="Rectángulo: esquinas redondeadas 2">
            <a:extLst>
              <a:ext uri="{FF2B5EF4-FFF2-40B4-BE49-F238E27FC236}">
                <a16:creationId xmlns:a16="http://schemas.microsoft.com/office/drawing/2014/main" id="{612DEFAD-AD10-ADA4-BC85-28430DFBC868}"/>
              </a:ext>
            </a:extLst>
          </p:cNvPr>
          <p:cNvSpPr/>
          <p:nvPr/>
        </p:nvSpPr>
        <p:spPr>
          <a:xfrm>
            <a:off x="5436096" y="1923678"/>
            <a:ext cx="3096344" cy="86409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El tablero se puede construir con tarjetas o </a:t>
            </a:r>
            <a:r>
              <a:rPr kumimoji="0" lang="es-UY" sz="1000" b="0" i="0" u="none" strike="noStrike" kern="1200" cap="none" spc="0" normalizeH="0" baseline="0" noProof="0" dirty="0" err="1">
                <a:ln>
                  <a:noFill/>
                </a:ln>
                <a:solidFill>
                  <a:srgbClr val="FFFFFF"/>
                </a:solidFill>
                <a:effectLst/>
                <a:uLnTx/>
                <a:uFillTx/>
                <a:latin typeface="Microsoft Sans Serif"/>
                <a:ea typeface="+mn-ea"/>
                <a:cs typeface="+mn-cs"/>
              </a:rPr>
              <a:t>post-it</a:t>
            </a: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 y una pizarra o usando aplicaciones de la Agencias como </a:t>
            </a:r>
            <a:r>
              <a:rPr kumimoji="0" lang="es-UY" sz="1000" b="0" i="0" u="none" strike="noStrike" kern="1200" cap="none" spc="0" normalizeH="0" baseline="0" noProof="0" dirty="0" err="1">
                <a:ln>
                  <a:noFill/>
                </a:ln>
                <a:solidFill>
                  <a:srgbClr val="FFFFFF"/>
                </a:solidFill>
                <a:effectLst/>
                <a:uLnTx/>
                <a:uFillTx/>
                <a:latin typeface="Microsoft Sans Serif"/>
                <a:ea typeface="+mn-ea"/>
                <a:cs typeface="+mn-cs"/>
              </a:rPr>
              <a:t>Wekan</a:t>
            </a: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 y </a:t>
            </a:r>
            <a:r>
              <a:rPr kumimoji="0" lang="es-UY" sz="1000" b="0" i="0" u="none" strike="noStrike" kern="1200" cap="none" spc="0" normalizeH="0" baseline="0" noProof="0" dirty="0" err="1">
                <a:ln>
                  <a:noFill/>
                </a:ln>
                <a:solidFill>
                  <a:srgbClr val="FFFFFF"/>
                </a:solidFill>
                <a:effectLst/>
                <a:uLnTx/>
                <a:uFillTx/>
                <a:latin typeface="Microsoft Sans Serif"/>
                <a:ea typeface="+mn-ea"/>
                <a:cs typeface="+mn-cs"/>
              </a:rPr>
              <a:t>Teams</a:t>
            </a: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 u otras como Trello o Miró, que requieren pago de licencias</a:t>
            </a:r>
          </a:p>
        </p:txBody>
      </p:sp>
      <p:sp>
        <p:nvSpPr>
          <p:cNvPr id="8" name="Título 3">
            <a:extLst>
              <a:ext uri="{FF2B5EF4-FFF2-40B4-BE49-F238E27FC236}">
                <a16:creationId xmlns:a16="http://schemas.microsoft.com/office/drawing/2014/main" id="{0830C813-BFC1-302E-5322-68FBD5E8C90A}"/>
              </a:ext>
            </a:extLst>
          </p:cNvPr>
          <p:cNvSpPr>
            <a:spLocks noGrp="1"/>
          </p:cNvSpPr>
          <p:nvPr>
            <p:ph type="title"/>
          </p:nvPr>
        </p:nvSpPr>
        <p:spPr>
          <a:xfrm>
            <a:off x="179512" y="20327"/>
            <a:ext cx="2659637" cy="435776"/>
          </a:xfrm>
        </p:spPr>
        <p:txBody>
          <a:bodyPr/>
          <a:lstStyle/>
          <a:p>
            <a:r>
              <a:rPr lang="es-UY" b="1" dirty="0">
                <a:solidFill>
                  <a:srgbClr val="7030A0"/>
                </a:solidFill>
              </a:rPr>
              <a:t>Enfoque ágil</a:t>
            </a:r>
          </a:p>
        </p:txBody>
      </p:sp>
    </p:spTree>
    <p:extLst>
      <p:ext uri="{BB962C8B-B14F-4D97-AF65-F5344CB8AC3E}">
        <p14:creationId xmlns:p14="http://schemas.microsoft.com/office/powerpoint/2010/main" val="24885314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ítulo 3">
            <a:extLst>
              <a:ext uri="{FF2B5EF4-FFF2-40B4-BE49-F238E27FC236}">
                <a16:creationId xmlns:a16="http://schemas.microsoft.com/office/drawing/2014/main" id="{9692352A-1E54-FC30-F9E2-EF738CF20A87}"/>
              </a:ext>
            </a:extLst>
          </p:cNvPr>
          <p:cNvSpPr>
            <a:spLocks noGrp="1"/>
          </p:cNvSpPr>
          <p:nvPr>
            <p:ph type="title"/>
          </p:nvPr>
        </p:nvSpPr>
        <p:spPr>
          <a:xfrm>
            <a:off x="107504" y="134767"/>
            <a:ext cx="7427886" cy="435776"/>
          </a:xfrm>
        </p:spPr>
        <p:txBody>
          <a:bodyPr/>
          <a:lstStyle/>
          <a:p>
            <a:r>
              <a:rPr lang="es-UY" b="1" dirty="0">
                <a:solidFill>
                  <a:srgbClr val="7030A0"/>
                </a:solidFill>
              </a:rPr>
              <a:t>Enfoque híbrido para gestión del proyecto</a:t>
            </a:r>
          </a:p>
        </p:txBody>
      </p:sp>
      <p:sp>
        <p:nvSpPr>
          <p:cNvPr id="13" name="CuadroTexto 12">
            <a:extLst>
              <a:ext uri="{FF2B5EF4-FFF2-40B4-BE49-F238E27FC236}">
                <a16:creationId xmlns:a16="http://schemas.microsoft.com/office/drawing/2014/main" id="{2A762C97-9EE7-AEF0-454C-26B8C9169FE4}"/>
              </a:ext>
            </a:extLst>
          </p:cNvPr>
          <p:cNvSpPr txBox="1"/>
          <p:nvPr/>
        </p:nvSpPr>
        <p:spPr>
          <a:xfrm>
            <a:off x="251520" y="626394"/>
            <a:ext cx="8640960" cy="584712"/>
          </a:xfrm>
          <a:prstGeom prst="rect">
            <a:avLst/>
          </a:prstGeom>
          <a:solidFill>
            <a:srgbClr val="CEFED3"/>
          </a:solidFill>
        </p:spPr>
        <p:txBody>
          <a:bodyPr wrap="square" rtlCol="0">
            <a:spAutoFit/>
          </a:bodyPr>
          <a:lstStyle/>
          <a:p>
            <a:pPr marL="0" marR="0" lvl="0" indent="0" algn="l" defTabSz="457200" rtl="0" eaLnBrk="0" fontAlgn="base" latinLnBrk="0" hangingPunct="0">
              <a:lnSpc>
                <a:spcPct val="120000"/>
              </a:lnSpc>
              <a:spcBef>
                <a:spcPct val="0"/>
              </a:spcBef>
              <a:spcAft>
                <a:spcPct val="0"/>
              </a:spcAft>
              <a:buClrTx/>
              <a:buSzTx/>
              <a:buFontTx/>
              <a:buNone/>
              <a:tabLst/>
              <a:defRPr/>
            </a:pPr>
            <a:r>
              <a:rPr kumimoji="0" lang="es-ES" sz="1400" b="0" i="0"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El </a:t>
            </a:r>
            <a:r>
              <a:rPr kumimoji="0" lang="es-ES" sz="1400" b="1" i="1" u="none" strike="noStrike" kern="1200" cap="none" spc="0" normalizeH="0" baseline="0" noProof="0" dirty="0">
                <a:ln>
                  <a:noFill/>
                </a:ln>
                <a:solidFill>
                  <a:srgbClr val="0070C0"/>
                </a:solidFill>
                <a:effectLst/>
                <a:uLnTx/>
                <a:uFillTx/>
                <a:latin typeface="Microsoft Sans Serif"/>
                <a:ea typeface="+mn-ea"/>
                <a:cs typeface="Arial" panose="020B0604020202020204" pitchFamily="34" charset="0"/>
              </a:rPr>
              <a:t>enfoque de dirección híbrido</a:t>
            </a:r>
            <a:r>
              <a:rPr kumimoji="0" lang="es-ES" sz="1400" b="0" i="0"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  combina los enfoques adaptativos y predictivos, tanto en la dirección del proyecto, como en el desarrollo (construcción) de cada entregable.</a:t>
            </a:r>
          </a:p>
        </p:txBody>
      </p:sp>
      <p:sp>
        <p:nvSpPr>
          <p:cNvPr id="113" name="CuadroTexto 112">
            <a:extLst>
              <a:ext uri="{FF2B5EF4-FFF2-40B4-BE49-F238E27FC236}">
                <a16:creationId xmlns:a16="http://schemas.microsoft.com/office/drawing/2014/main" id="{F1580C91-24CF-7670-3F2D-5BF6AFCEDF3B}"/>
              </a:ext>
            </a:extLst>
          </p:cNvPr>
          <p:cNvSpPr txBox="1"/>
          <p:nvPr/>
        </p:nvSpPr>
        <p:spPr>
          <a:xfrm>
            <a:off x="107504" y="1332801"/>
            <a:ext cx="2664296" cy="1179169"/>
          </a:xfrm>
          <a:prstGeom prst="rect">
            <a:avLst/>
          </a:prstGeom>
          <a:solidFill>
            <a:schemeClr val="bg1"/>
          </a:solidFill>
        </p:spPr>
        <p:txBody>
          <a:bodyPr wrap="square" rtlCol="0">
            <a:spAutoFit/>
          </a:bodyPr>
          <a:lstStyle/>
          <a:p>
            <a:pPr marL="0" marR="0" lvl="0" indent="0" algn="l" defTabSz="457200" rtl="0" eaLnBrk="0" fontAlgn="base" latinLnBrk="0" hangingPunct="0">
              <a:lnSpc>
                <a:spcPct val="120000"/>
              </a:lnSpc>
              <a:spcBef>
                <a:spcPct val="0"/>
              </a:spcBef>
              <a:spcAft>
                <a:spcPts val="600"/>
              </a:spcAft>
              <a:buClrTx/>
              <a:buSzTx/>
              <a:buFontTx/>
              <a:buNone/>
              <a:tabLst/>
              <a:defRPr/>
            </a:pPr>
            <a:r>
              <a:rPr kumimoji="0" lang="es-ES" sz="1200" b="0" i="0"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Hay muchas combinaciones posibles. El PM decide la mejor posible para la gestión. Los equipos de desarrollo eligen su propia forma de trabajo</a:t>
            </a:r>
          </a:p>
        </p:txBody>
      </p:sp>
      <p:sp>
        <p:nvSpPr>
          <p:cNvPr id="2" name="CuadroTexto 1">
            <a:extLst>
              <a:ext uri="{FF2B5EF4-FFF2-40B4-BE49-F238E27FC236}">
                <a16:creationId xmlns:a16="http://schemas.microsoft.com/office/drawing/2014/main" id="{D8FC896A-5A40-4AF3-45C1-502B6FF38256}"/>
              </a:ext>
            </a:extLst>
          </p:cNvPr>
          <p:cNvSpPr txBox="1"/>
          <p:nvPr/>
        </p:nvSpPr>
        <p:spPr>
          <a:xfrm>
            <a:off x="1475656" y="3219822"/>
            <a:ext cx="2367055" cy="957570"/>
          </a:xfrm>
          <a:prstGeom prst="rect">
            <a:avLst/>
          </a:prstGeom>
          <a:solidFill>
            <a:schemeClr val="accent6">
              <a:lumMod val="20000"/>
              <a:lumOff val="80000"/>
            </a:schemeClr>
          </a:solidFill>
        </p:spPr>
        <p:txBody>
          <a:bodyPr wrap="square" rtlCol="0">
            <a:spAutoFit/>
          </a:bodyPr>
          <a:lstStyle/>
          <a:p>
            <a:pPr marL="0" marR="0" lvl="0" indent="0" algn="l" defTabSz="457200" rtl="0" eaLnBrk="0" fontAlgn="base" latinLnBrk="0" hangingPunct="0">
              <a:lnSpc>
                <a:spcPct val="120000"/>
              </a:lnSpc>
              <a:spcBef>
                <a:spcPct val="0"/>
              </a:spcBef>
              <a:spcAft>
                <a:spcPts val="600"/>
              </a:spcAft>
              <a:buClrTx/>
              <a:buSzTx/>
              <a:buFontTx/>
              <a:buNone/>
              <a:tabLst/>
              <a:defRPr/>
            </a:pPr>
            <a:r>
              <a:rPr kumimoji="0" lang="es-ES" sz="1200" b="0" i="0" u="none" strike="noStrike" kern="1200" cap="none" spc="0" normalizeH="0" baseline="0" noProof="0" dirty="0">
                <a:ln>
                  <a:noFill/>
                </a:ln>
                <a:solidFill>
                  <a:srgbClr val="00091A"/>
                </a:solidFill>
                <a:effectLst/>
                <a:uLnTx/>
                <a:uFillTx/>
                <a:latin typeface="Microsoft Sans Serif"/>
                <a:ea typeface="+mn-ea"/>
                <a:cs typeface="Arial" panose="020B0604020202020204" pitchFamily="34" charset="0"/>
              </a:rPr>
              <a:t>Por ejemplo, </a:t>
            </a:r>
            <a:r>
              <a:rPr kumimoji="0" lang="es-ES" sz="1200" b="1" i="0" u="none" strike="noStrike" kern="1200" cap="none" spc="0" normalizeH="0" baseline="0" noProof="0" dirty="0">
                <a:ln>
                  <a:noFill/>
                </a:ln>
                <a:solidFill>
                  <a:srgbClr val="00091A"/>
                </a:solidFill>
                <a:effectLst/>
                <a:uLnTx/>
                <a:uFillTx/>
                <a:latin typeface="Microsoft Sans Serif"/>
                <a:ea typeface="+mn-ea"/>
                <a:cs typeface="Arial" panose="020B0604020202020204" pitchFamily="34" charset="0"/>
              </a:rPr>
              <a:t>el equipo de Agesic debe implantar una solución digital NN en un organismo</a:t>
            </a:r>
          </a:p>
        </p:txBody>
      </p:sp>
      <p:sp>
        <p:nvSpPr>
          <p:cNvPr id="4" name="CuadroTexto 3">
            <a:extLst>
              <a:ext uri="{FF2B5EF4-FFF2-40B4-BE49-F238E27FC236}">
                <a16:creationId xmlns:a16="http://schemas.microsoft.com/office/drawing/2014/main" id="{309723E2-7432-3D12-CCC8-CF5B4856FE16}"/>
              </a:ext>
            </a:extLst>
          </p:cNvPr>
          <p:cNvSpPr txBox="1"/>
          <p:nvPr/>
        </p:nvSpPr>
        <p:spPr>
          <a:xfrm>
            <a:off x="3563887" y="1394675"/>
            <a:ext cx="5167971" cy="957570"/>
          </a:xfrm>
          <a:prstGeom prst="rect">
            <a:avLst/>
          </a:prstGeom>
          <a:solidFill>
            <a:schemeClr val="bg1"/>
          </a:solidFill>
        </p:spPr>
        <p:txBody>
          <a:bodyPr wrap="square" rtlCol="0">
            <a:spAutoFit/>
          </a:bodyPr>
          <a:lstStyle/>
          <a:p>
            <a:pPr marL="0" marR="0" lvl="0" indent="0" algn="l" defTabSz="457200" rtl="0" eaLnBrk="0" fontAlgn="base" latinLnBrk="0" hangingPunct="0">
              <a:lnSpc>
                <a:spcPct val="120000"/>
              </a:lnSpc>
              <a:spcBef>
                <a:spcPct val="0"/>
              </a:spcBef>
              <a:spcAft>
                <a:spcPts val="600"/>
              </a:spcAft>
              <a:buClrTx/>
              <a:buSzTx/>
              <a:buFontTx/>
              <a:buNone/>
              <a:tabLst/>
              <a:defRPr/>
            </a:pPr>
            <a:r>
              <a:rPr kumimoji="0" lang="es-ES" sz="1200" b="0" i="0"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El PM decide adoptar un enfoque predictivo para gestionar todo el proyecto y arma una </a:t>
            </a:r>
            <a:r>
              <a:rPr kumimoji="0" lang="es-ES" sz="1200" b="1" i="1"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lista de entregables</a:t>
            </a:r>
            <a:r>
              <a:rPr kumimoji="0" lang="es-ES" sz="1200" b="0" i="0"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 de la que sale un </a:t>
            </a:r>
            <a:r>
              <a:rPr kumimoji="0" lang="es-ES" sz="1200" b="1" i="1"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cronograma de alto nivel </a:t>
            </a:r>
            <a:r>
              <a:rPr kumimoji="0" lang="es-ES" sz="1200" b="0" i="0"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con fechas de entrega de los principales entregables, para cumplir con un acuerdo o plan esperado por el organismo.</a:t>
            </a:r>
          </a:p>
        </p:txBody>
      </p:sp>
      <p:cxnSp>
        <p:nvCxnSpPr>
          <p:cNvPr id="6" name="Conector: curvado 5">
            <a:extLst>
              <a:ext uri="{FF2B5EF4-FFF2-40B4-BE49-F238E27FC236}">
                <a16:creationId xmlns:a16="http://schemas.microsoft.com/office/drawing/2014/main" id="{58929EF8-38C1-002C-B03C-1BB044378DD0}"/>
              </a:ext>
            </a:extLst>
          </p:cNvPr>
          <p:cNvCxnSpPr>
            <a:cxnSpLocks/>
            <a:endCxn id="2" idx="1"/>
          </p:cNvCxnSpPr>
          <p:nvPr/>
        </p:nvCxnSpPr>
        <p:spPr>
          <a:xfrm rot="16200000" flipH="1">
            <a:off x="660200" y="2883150"/>
            <a:ext cx="1126857" cy="504056"/>
          </a:xfrm>
          <a:prstGeom prst="curved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ector: curvado 6">
            <a:extLst>
              <a:ext uri="{FF2B5EF4-FFF2-40B4-BE49-F238E27FC236}">
                <a16:creationId xmlns:a16="http://schemas.microsoft.com/office/drawing/2014/main" id="{7ACDC0BD-638E-A275-1031-ED97F8B20C37}"/>
              </a:ext>
            </a:extLst>
          </p:cNvPr>
          <p:cNvCxnSpPr>
            <a:cxnSpLocks/>
            <a:stCxn id="2" idx="0"/>
            <a:endCxn id="4" idx="1"/>
          </p:cNvCxnSpPr>
          <p:nvPr/>
        </p:nvCxnSpPr>
        <p:spPr>
          <a:xfrm rot="5400000" flipH="1" flipV="1">
            <a:off x="2438354" y="2094290"/>
            <a:ext cx="1346362" cy="904703"/>
          </a:xfrm>
          <a:prstGeom prst="curved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CuadroTexto 11">
            <a:extLst>
              <a:ext uri="{FF2B5EF4-FFF2-40B4-BE49-F238E27FC236}">
                <a16:creationId xmlns:a16="http://schemas.microsoft.com/office/drawing/2014/main" id="{04ED980A-1440-8390-895A-39418F344A88}"/>
              </a:ext>
            </a:extLst>
          </p:cNvPr>
          <p:cNvSpPr txBox="1"/>
          <p:nvPr/>
        </p:nvSpPr>
        <p:spPr>
          <a:xfrm>
            <a:off x="4935559" y="2807459"/>
            <a:ext cx="3956921" cy="1400768"/>
          </a:xfrm>
          <a:prstGeom prst="rect">
            <a:avLst/>
          </a:prstGeom>
          <a:solidFill>
            <a:schemeClr val="bg1"/>
          </a:solidFill>
        </p:spPr>
        <p:txBody>
          <a:bodyPr wrap="square" rtlCol="0">
            <a:spAutoFit/>
          </a:bodyPr>
          <a:lstStyle/>
          <a:p>
            <a:pPr marL="0" marR="0" lvl="0" indent="0" algn="l" defTabSz="457200" rtl="0" eaLnBrk="0" fontAlgn="base" latinLnBrk="0" hangingPunct="0">
              <a:lnSpc>
                <a:spcPct val="120000"/>
              </a:lnSpc>
              <a:spcBef>
                <a:spcPct val="0"/>
              </a:spcBef>
              <a:spcAft>
                <a:spcPts val="600"/>
              </a:spcAft>
              <a:buClrTx/>
              <a:buSzTx/>
              <a:buFontTx/>
              <a:buNone/>
              <a:tabLst/>
              <a:defRPr/>
            </a:pPr>
            <a:r>
              <a:rPr kumimoji="0" lang="es-ES" sz="1200" b="0" i="0"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Algunos equipos de desarrollo de entregables pueden optar por un plan predictivo, otros por dividir el desarrollo en fases o utilizar el enfoque ágil puro para entregas rápidas y ajustes dinámicos. El PM monitorea con los equipos de desarrollo el cumplimiento de los plazos del cronograma.</a:t>
            </a:r>
          </a:p>
        </p:txBody>
      </p:sp>
      <p:cxnSp>
        <p:nvCxnSpPr>
          <p:cNvPr id="14" name="Conector: curvado 13">
            <a:extLst>
              <a:ext uri="{FF2B5EF4-FFF2-40B4-BE49-F238E27FC236}">
                <a16:creationId xmlns:a16="http://schemas.microsoft.com/office/drawing/2014/main" id="{F114F586-81FA-7753-BD7E-B42B559DDDE2}"/>
              </a:ext>
            </a:extLst>
          </p:cNvPr>
          <p:cNvCxnSpPr>
            <a:cxnSpLocks/>
            <a:stCxn id="4" idx="2"/>
            <a:endCxn id="12" idx="0"/>
          </p:cNvCxnSpPr>
          <p:nvPr/>
        </p:nvCxnSpPr>
        <p:spPr>
          <a:xfrm rot="16200000" flipH="1">
            <a:off x="6303339" y="2196778"/>
            <a:ext cx="455214" cy="766147"/>
          </a:xfrm>
          <a:prstGeom prst="curvedConnector3">
            <a:avLst>
              <a:gd name="adj1" fmla="val 5000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9516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bg>
      <p:bgPr>
        <a:blipFill dpi="0" rotWithShape="1">
          <a:blip r:embed="rId3">
            <a:alphaModFix amt="38000"/>
            <a:lum/>
            <a:extLst>
              <a:ext uri="{BEBA8EAE-BF5A-486C-A8C5-ECC9F3942E4B}">
                <a14:imgProps xmlns:a14="http://schemas.microsoft.com/office/drawing/2010/main">
                  <a14:imgLayer r:embed="rId4">
                    <a14:imgEffect>
                      <a14:artisticCrisscrossEtching trans="95000" pressure="60"/>
                    </a14:imgEffect>
                  </a14:imgLayer>
                </a14:imgProps>
              </a:ext>
            </a:extLst>
          </a:blip>
          <a:srcRect/>
          <a:tile tx="0" ty="0" sx="100000" sy="100000" flip="none" algn="tl"/>
        </a:blipFill>
        <a:effectLst/>
      </p:bgPr>
    </p:bg>
    <p:spTree>
      <p:nvGrpSpPr>
        <p:cNvPr id="1" name=""/>
        <p:cNvGrpSpPr/>
        <p:nvPr/>
      </p:nvGrpSpPr>
      <p:grpSpPr>
        <a:xfrm>
          <a:off x="0" y="0"/>
          <a:ext cx="0" cy="0"/>
          <a:chOff x="0" y="0"/>
          <a:chExt cx="0" cy="0"/>
        </a:xfrm>
      </p:grpSpPr>
      <p:sp>
        <p:nvSpPr>
          <p:cNvPr id="8" name="Rectángulo redondeado 4">
            <a:extLst>
              <a:ext uri="{FF2B5EF4-FFF2-40B4-BE49-F238E27FC236}">
                <a16:creationId xmlns:a16="http://schemas.microsoft.com/office/drawing/2014/main" id="{32D12DD2-023A-497A-BDA6-DCE7183DA629}"/>
              </a:ext>
            </a:extLst>
          </p:cNvPr>
          <p:cNvSpPr/>
          <p:nvPr/>
        </p:nvSpPr>
        <p:spPr>
          <a:xfrm>
            <a:off x="84487" y="1343626"/>
            <a:ext cx="1246231" cy="648770"/>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42900" rtl="0" eaLnBrk="0" fontAlgn="base" latinLnBrk="0" hangingPunct="0">
              <a:lnSpc>
                <a:spcPct val="100000"/>
              </a:lnSpc>
              <a:spcBef>
                <a:spcPct val="0"/>
              </a:spcBef>
              <a:spcAft>
                <a:spcPct val="0"/>
              </a:spcAft>
              <a:buClrTx/>
              <a:buSzTx/>
              <a:buFontTx/>
              <a:buNone/>
              <a:tabLst/>
              <a:defRPr/>
            </a:pPr>
            <a:r>
              <a:rPr kumimoji="0" lang="es-UY" sz="1050" b="1" i="0" u="none" strike="noStrike" kern="1200" cap="none" spc="0" normalizeH="0" baseline="0" noProof="0" dirty="0">
                <a:ln>
                  <a:noFill/>
                </a:ln>
                <a:solidFill>
                  <a:srgbClr val="00206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Implantar sistema NNN en un organismo</a:t>
            </a:r>
          </a:p>
        </p:txBody>
      </p:sp>
      <p:grpSp>
        <p:nvGrpSpPr>
          <p:cNvPr id="60" name="Grupo 59">
            <a:extLst>
              <a:ext uri="{FF2B5EF4-FFF2-40B4-BE49-F238E27FC236}">
                <a16:creationId xmlns:a16="http://schemas.microsoft.com/office/drawing/2014/main" id="{2623AF99-F804-BD28-A742-B271E87D28C1}"/>
              </a:ext>
            </a:extLst>
          </p:cNvPr>
          <p:cNvGrpSpPr/>
          <p:nvPr/>
        </p:nvGrpSpPr>
        <p:grpSpPr>
          <a:xfrm>
            <a:off x="3945232" y="3978396"/>
            <a:ext cx="4845719" cy="647397"/>
            <a:chOff x="3945232" y="3978396"/>
            <a:chExt cx="4845719" cy="647397"/>
          </a:xfrm>
        </p:grpSpPr>
        <p:sp>
          <p:nvSpPr>
            <p:cNvPr id="40" name="Text Box 10">
              <a:extLst>
                <a:ext uri="{FF2B5EF4-FFF2-40B4-BE49-F238E27FC236}">
                  <a16:creationId xmlns:a16="http://schemas.microsoft.com/office/drawing/2014/main" id="{EC35DC81-15E9-4442-B2DF-6B8C86D2FCD3}"/>
                </a:ext>
              </a:extLst>
            </p:cNvPr>
            <p:cNvSpPr txBox="1">
              <a:spLocks noChangeArrowheads="1"/>
            </p:cNvSpPr>
            <p:nvPr/>
          </p:nvSpPr>
          <p:spPr bwMode="auto">
            <a:xfrm>
              <a:off x="5387264" y="4371877"/>
              <a:ext cx="1378604"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342900" rtl="0" eaLnBrk="0" fontAlgn="base" latinLnBrk="0" hangingPunct="0">
                <a:lnSpc>
                  <a:spcPct val="100000"/>
                </a:lnSpc>
                <a:spcBef>
                  <a:spcPct val="50000"/>
                </a:spcBef>
                <a:spcAft>
                  <a:spcPct val="0"/>
                </a:spcAft>
                <a:buClrTx/>
                <a:buSzTx/>
                <a:buFontTx/>
                <a:buNone/>
                <a:tabLst/>
                <a:defRPr/>
              </a:pPr>
              <a:r>
                <a:rPr kumimoji="0" lang="es-ES" altLang="es-UY" sz="1050" b="0" i="0" u="none" strike="noStrike" kern="1200" cap="none" spc="0" normalizeH="0" baseline="0" noProof="0" dirty="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Contratar</a:t>
              </a:r>
            </a:p>
          </p:txBody>
        </p:sp>
        <p:sp>
          <p:nvSpPr>
            <p:cNvPr id="41" name="Flecha: pentágono 40">
              <a:extLst>
                <a:ext uri="{FF2B5EF4-FFF2-40B4-BE49-F238E27FC236}">
                  <a16:creationId xmlns:a16="http://schemas.microsoft.com/office/drawing/2014/main" id="{760627A4-6163-466C-8ADB-8DE140A1A3BB}"/>
                </a:ext>
              </a:extLst>
            </p:cNvPr>
            <p:cNvSpPr/>
            <p:nvPr/>
          </p:nvSpPr>
          <p:spPr>
            <a:xfrm>
              <a:off x="3945232" y="4021570"/>
              <a:ext cx="1249819" cy="465558"/>
            </a:xfrm>
            <a:prstGeom prst="homePlat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42900" rtl="0" eaLnBrk="0" fontAlgn="base" latinLnBrk="0" hangingPunct="0">
                <a:lnSpc>
                  <a:spcPct val="100000"/>
                </a:lnSpc>
                <a:spcBef>
                  <a:spcPct val="0"/>
                </a:spcBef>
                <a:spcAft>
                  <a:spcPct val="0"/>
                </a:spcAft>
                <a:buClrTx/>
                <a:buSzTx/>
                <a:buFontTx/>
                <a:buNone/>
                <a:tabLst/>
                <a:defRPr/>
              </a:pPr>
              <a:endParaRPr kumimoji="0" lang="es-UY" sz="1050" b="0" i="0" u="none" strike="noStrike" kern="1200" cap="none" spc="0" normalizeH="0" baseline="0" noProof="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2" name="Text Box 9">
              <a:extLst>
                <a:ext uri="{FF2B5EF4-FFF2-40B4-BE49-F238E27FC236}">
                  <a16:creationId xmlns:a16="http://schemas.microsoft.com/office/drawing/2014/main" id="{E54F9C92-0F2C-44AA-919D-022D6997CC1F}"/>
                </a:ext>
              </a:extLst>
            </p:cNvPr>
            <p:cNvSpPr txBox="1">
              <a:spLocks noChangeArrowheads="1"/>
            </p:cNvSpPr>
            <p:nvPr/>
          </p:nvSpPr>
          <p:spPr bwMode="auto">
            <a:xfrm>
              <a:off x="3969328" y="4077781"/>
              <a:ext cx="1065296"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342900" rtl="0" eaLnBrk="0" fontAlgn="base" latinLnBrk="0" hangingPunct="0">
                <a:lnSpc>
                  <a:spcPct val="100000"/>
                </a:lnSpc>
                <a:spcBef>
                  <a:spcPct val="50000"/>
                </a:spcBef>
                <a:spcAft>
                  <a:spcPct val="0"/>
                </a:spcAft>
                <a:buClrTx/>
                <a:buSzTx/>
                <a:buFontTx/>
                <a:buNone/>
                <a:tabLst/>
                <a:defRPr/>
              </a:pPr>
              <a:r>
                <a:rPr kumimoji="0" lang="es-ES" altLang="es-UY" sz="1050" b="0" i="0" u="none" strike="noStrike" kern="1200" cap="none" spc="0" normalizeH="0" baseline="0" noProof="0" dirty="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Materiales del curso</a:t>
              </a:r>
            </a:p>
          </p:txBody>
        </p:sp>
        <p:sp>
          <p:nvSpPr>
            <p:cNvPr id="43" name="AutoShape 6">
              <a:extLst>
                <a:ext uri="{FF2B5EF4-FFF2-40B4-BE49-F238E27FC236}">
                  <a16:creationId xmlns:a16="http://schemas.microsoft.com/office/drawing/2014/main" id="{8922D8CC-E576-47F3-9004-8FDBEA5639B9}"/>
                </a:ext>
              </a:extLst>
            </p:cNvPr>
            <p:cNvSpPr>
              <a:spLocks noChangeArrowheads="1"/>
            </p:cNvSpPr>
            <p:nvPr/>
          </p:nvSpPr>
          <p:spPr bwMode="auto">
            <a:xfrm>
              <a:off x="5001850" y="4003664"/>
              <a:ext cx="1349591" cy="476406"/>
            </a:xfrm>
            <a:prstGeom prst="chevron">
              <a:avLst>
                <a:gd name="adj" fmla="val 45772"/>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42900" rtl="0" eaLnBrk="0" fontAlgn="base" latinLnBrk="0" hangingPunct="0">
                <a:lnSpc>
                  <a:spcPct val="100000"/>
                </a:lnSpc>
                <a:spcBef>
                  <a:spcPct val="0"/>
                </a:spcBef>
                <a:spcAft>
                  <a:spcPct val="0"/>
                </a:spcAft>
                <a:buClrTx/>
                <a:buSzTx/>
                <a:buFontTx/>
                <a:buNone/>
                <a:tabLst/>
                <a:defRPr/>
              </a:pPr>
              <a:endParaRPr kumimoji="0" lang="es-UY" altLang="es-UY" sz="1050" b="0" i="0" u="none" strike="noStrike" kern="1200" cap="none" spc="0" normalizeH="0" baseline="0" noProof="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4" name="Text Box 10">
              <a:extLst>
                <a:ext uri="{FF2B5EF4-FFF2-40B4-BE49-F238E27FC236}">
                  <a16:creationId xmlns:a16="http://schemas.microsoft.com/office/drawing/2014/main" id="{1ACECAA8-64DD-4245-86B1-7E68D06BE8FC}"/>
                </a:ext>
              </a:extLst>
            </p:cNvPr>
            <p:cNvSpPr txBox="1">
              <a:spLocks noChangeArrowheads="1"/>
            </p:cNvSpPr>
            <p:nvPr/>
          </p:nvSpPr>
          <p:spPr bwMode="auto">
            <a:xfrm>
              <a:off x="5243418" y="4024384"/>
              <a:ext cx="850122"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342900" rtl="0" eaLnBrk="0" fontAlgn="base" latinLnBrk="0" hangingPunct="0">
                <a:lnSpc>
                  <a:spcPct val="100000"/>
                </a:lnSpc>
                <a:spcBef>
                  <a:spcPct val="50000"/>
                </a:spcBef>
                <a:spcAft>
                  <a:spcPct val="0"/>
                </a:spcAft>
                <a:buClrTx/>
                <a:buSzTx/>
                <a:buFontTx/>
                <a:buNone/>
                <a:tabLst/>
                <a:defRPr/>
              </a:pPr>
              <a:r>
                <a:rPr kumimoji="0" lang="es-ES" altLang="es-UY" sz="1050" b="0" i="0" u="none" strike="noStrike" kern="1200" cap="none" spc="0" normalizeH="0" baseline="0" noProof="0" dirty="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Invitar a grupos</a:t>
              </a:r>
            </a:p>
          </p:txBody>
        </p:sp>
        <p:sp>
          <p:nvSpPr>
            <p:cNvPr id="45" name="AutoShape 6">
              <a:extLst>
                <a:ext uri="{FF2B5EF4-FFF2-40B4-BE49-F238E27FC236}">
                  <a16:creationId xmlns:a16="http://schemas.microsoft.com/office/drawing/2014/main" id="{5038FD53-A03B-43AA-A23C-CE9F86F597A1}"/>
                </a:ext>
              </a:extLst>
            </p:cNvPr>
            <p:cNvSpPr>
              <a:spLocks noChangeArrowheads="1"/>
            </p:cNvSpPr>
            <p:nvPr/>
          </p:nvSpPr>
          <p:spPr bwMode="auto">
            <a:xfrm>
              <a:off x="6141908" y="4003664"/>
              <a:ext cx="1456581" cy="476407"/>
            </a:xfrm>
            <a:prstGeom prst="chevron">
              <a:avLst>
                <a:gd name="adj" fmla="val 45772"/>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42900" rtl="0" eaLnBrk="0" fontAlgn="base" latinLnBrk="0" hangingPunct="0">
                <a:lnSpc>
                  <a:spcPct val="100000"/>
                </a:lnSpc>
                <a:spcBef>
                  <a:spcPct val="0"/>
                </a:spcBef>
                <a:spcAft>
                  <a:spcPct val="0"/>
                </a:spcAft>
                <a:buClrTx/>
                <a:buSzTx/>
                <a:buFontTx/>
                <a:buNone/>
                <a:tabLst/>
                <a:defRPr/>
              </a:pPr>
              <a:endParaRPr kumimoji="0" lang="es-UY" altLang="es-UY" sz="1050" b="0" i="0" u="none" strike="noStrike" kern="1200" cap="none" spc="0" normalizeH="0" baseline="0" noProof="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46" name="Text Box 10">
              <a:extLst>
                <a:ext uri="{FF2B5EF4-FFF2-40B4-BE49-F238E27FC236}">
                  <a16:creationId xmlns:a16="http://schemas.microsoft.com/office/drawing/2014/main" id="{E87B8678-CC2F-4C80-B3D4-C794D132CB95}"/>
                </a:ext>
              </a:extLst>
            </p:cNvPr>
            <p:cNvSpPr txBox="1">
              <a:spLocks noChangeArrowheads="1"/>
            </p:cNvSpPr>
            <p:nvPr/>
          </p:nvSpPr>
          <p:spPr bwMode="auto">
            <a:xfrm>
              <a:off x="6382582" y="4039909"/>
              <a:ext cx="974638"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342900" rtl="0" eaLnBrk="0" fontAlgn="base" latinLnBrk="0" hangingPunct="0">
                <a:lnSpc>
                  <a:spcPct val="100000"/>
                </a:lnSpc>
                <a:spcBef>
                  <a:spcPct val="50000"/>
                </a:spcBef>
                <a:spcAft>
                  <a:spcPct val="0"/>
                </a:spcAft>
                <a:buClrTx/>
                <a:buSzTx/>
                <a:buFontTx/>
                <a:buNone/>
                <a:tabLst/>
                <a:defRPr/>
              </a:pPr>
              <a:r>
                <a:rPr kumimoji="0" lang="es-ES" altLang="es-UY" sz="1050" b="0" i="0" u="none" strike="noStrike" kern="1200" cap="none" spc="0" normalizeH="0" baseline="0" noProof="0" dirty="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Dictado de los cursos</a:t>
              </a:r>
            </a:p>
          </p:txBody>
        </p:sp>
        <p:sp>
          <p:nvSpPr>
            <p:cNvPr id="51" name="AutoShape 6">
              <a:extLst>
                <a:ext uri="{FF2B5EF4-FFF2-40B4-BE49-F238E27FC236}">
                  <a16:creationId xmlns:a16="http://schemas.microsoft.com/office/drawing/2014/main" id="{5038FD53-A03B-43AA-A23C-CE9F86F597A1}"/>
                </a:ext>
              </a:extLst>
            </p:cNvPr>
            <p:cNvSpPr>
              <a:spLocks noChangeArrowheads="1"/>
            </p:cNvSpPr>
            <p:nvPr/>
          </p:nvSpPr>
          <p:spPr bwMode="auto">
            <a:xfrm>
              <a:off x="7441360" y="3978396"/>
              <a:ext cx="1349591" cy="499272"/>
            </a:xfrm>
            <a:prstGeom prst="chevron">
              <a:avLst>
                <a:gd name="adj" fmla="val 45772"/>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42900" rtl="0" eaLnBrk="0" fontAlgn="base" latinLnBrk="0" hangingPunct="0">
                <a:lnSpc>
                  <a:spcPct val="100000"/>
                </a:lnSpc>
                <a:spcBef>
                  <a:spcPct val="0"/>
                </a:spcBef>
                <a:spcAft>
                  <a:spcPct val="0"/>
                </a:spcAft>
                <a:buClrTx/>
                <a:buSzTx/>
                <a:buFontTx/>
                <a:buNone/>
                <a:tabLst/>
                <a:defRPr/>
              </a:pPr>
              <a:endParaRPr kumimoji="0" lang="es-UY" altLang="es-UY" sz="1050" b="0" i="0" u="none" strike="noStrike" kern="1200" cap="none" spc="0" normalizeH="0" baseline="0" noProof="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52" name="Text Box 10">
              <a:extLst>
                <a:ext uri="{FF2B5EF4-FFF2-40B4-BE49-F238E27FC236}">
                  <a16:creationId xmlns:a16="http://schemas.microsoft.com/office/drawing/2014/main" id="{E87B8678-CC2F-4C80-B3D4-C794D132CB95}"/>
                </a:ext>
              </a:extLst>
            </p:cNvPr>
            <p:cNvSpPr txBox="1">
              <a:spLocks noChangeArrowheads="1"/>
            </p:cNvSpPr>
            <p:nvPr/>
          </p:nvSpPr>
          <p:spPr bwMode="auto">
            <a:xfrm>
              <a:off x="7514549" y="4016316"/>
              <a:ext cx="1141962"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342900" rtl="0" eaLnBrk="0" fontAlgn="base" latinLnBrk="0" hangingPunct="0">
                <a:lnSpc>
                  <a:spcPct val="100000"/>
                </a:lnSpc>
                <a:spcBef>
                  <a:spcPct val="50000"/>
                </a:spcBef>
                <a:spcAft>
                  <a:spcPct val="0"/>
                </a:spcAft>
                <a:buClrTx/>
                <a:buSzTx/>
                <a:buFontTx/>
                <a:buNone/>
                <a:tabLst/>
                <a:defRPr/>
              </a:pPr>
              <a:r>
                <a:rPr kumimoji="0" lang="es-ES" altLang="es-UY" sz="1050" b="0" i="0" u="none" strike="noStrike" kern="1200" cap="none" spc="0" normalizeH="0" baseline="0" noProof="0" dirty="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Informe de resultados</a:t>
              </a:r>
            </a:p>
          </p:txBody>
        </p:sp>
      </p:grpSp>
      <p:grpSp>
        <p:nvGrpSpPr>
          <p:cNvPr id="56" name="Grupo 55">
            <a:extLst>
              <a:ext uri="{FF2B5EF4-FFF2-40B4-BE49-F238E27FC236}">
                <a16:creationId xmlns:a16="http://schemas.microsoft.com/office/drawing/2014/main" id="{A343FBA8-46AF-2539-38E9-2F1AA090F06A}"/>
              </a:ext>
            </a:extLst>
          </p:cNvPr>
          <p:cNvGrpSpPr/>
          <p:nvPr/>
        </p:nvGrpSpPr>
        <p:grpSpPr>
          <a:xfrm>
            <a:off x="2563332" y="1619969"/>
            <a:ext cx="1730088" cy="3365044"/>
            <a:chOff x="2563332" y="1619969"/>
            <a:chExt cx="1730088" cy="3365044"/>
          </a:xfrm>
        </p:grpSpPr>
        <p:pic>
          <p:nvPicPr>
            <p:cNvPr id="12" name="Picture 2" descr="https://cdn.icon-icons.com/icons2/11/PNG/256/child_person_people_guy_1721.png">
              <a:extLst>
                <a:ext uri="{FF2B5EF4-FFF2-40B4-BE49-F238E27FC236}">
                  <a16:creationId xmlns:a16="http://schemas.microsoft.com/office/drawing/2014/main" id="{60F3B737-EB9E-46C8-87C6-F60CD6CB2B3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75243" y="2506656"/>
              <a:ext cx="459565" cy="482802"/>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n 12">
              <a:extLst>
                <a:ext uri="{FF2B5EF4-FFF2-40B4-BE49-F238E27FC236}">
                  <a16:creationId xmlns:a16="http://schemas.microsoft.com/office/drawing/2014/main" id="{754104FE-6997-47DD-9846-FBD23A5483BF}"/>
                </a:ext>
              </a:extLst>
            </p:cNvPr>
            <p:cNvPicPr>
              <a:picLocks noChangeAspect="1"/>
            </p:cNvPicPr>
            <p:nvPr/>
          </p:nvPicPr>
          <p:blipFill>
            <a:blip r:embed="rId6"/>
            <a:stretch>
              <a:fillRect/>
            </a:stretch>
          </p:blipFill>
          <p:spPr>
            <a:xfrm>
              <a:off x="2990399" y="3918300"/>
              <a:ext cx="444409" cy="466878"/>
            </a:xfrm>
            <a:prstGeom prst="rect">
              <a:avLst/>
            </a:prstGeom>
          </p:spPr>
        </p:pic>
        <p:pic>
          <p:nvPicPr>
            <p:cNvPr id="14" name="Picture 4" descr="https://encrypted-tbn0.gstatic.com/images?q=tbn:ANd9GcQTh2nIfPX9qniacnUBFgt8MebC0VYzhIYibl3xt6gMnUcAVesq">
              <a:extLst>
                <a:ext uri="{FF2B5EF4-FFF2-40B4-BE49-F238E27FC236}">
                  <a16:creationId xmlns:a16="http://schemas.microsoft.com/office/drawing/2014/main" id="{38641DEC-3E3A-4151-987A-19C1C50BD059}"/>
                </a:ext>
              </a:extLst>
            </p:cNvPr>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22085" y="3200282"/>
              <a:ext cx="566234" cy="566234"/>
            </a:xfrm>
            <a:prstGeom prst="rect">
              <a:avLst/>
            </a:prstGeom>
            <a:noFill/>
            <a:extLst>
              <a:ext uri="{909E8E84-426E-40DD-AFC4-6F175D3DCCD1}">
                <a14:hiddenFill xmlns:a14="http://schemas.microsoft.com/office/drawing/2010/main">
                  <a:solidFill>
                    <a:srgbClr val="FFFFFF"/>
                  </a:solidFill>
                </a14:hiddenFill>
              </a:ext>
            </a:extLst>
          </p:spPr>
        </p:pic>
        <p:sp>
          <p:nvSpPr>
            <p:cNvPr id="47" name="CuadroTexto 46">
              <a:extLst>
                <a:ext uri="{FF2B5EF4-FFF2-40B4-BE49-F238E27FC236}">
                  <a16:creationId xmlns:a16="http://schemas.microsoft.com/office/drawing/2014/main" id="{091F731F-5B62-4EBE-8CD0-F0D489AEF75A}"/>
                </a:ext>
              </a:extLst>
            </p:cNvPr>
            <p:cNvSpPr txBox="1"/>
            <p:nvPr/>
          </p:nvSpPr>
          <p:spPr>
            <a:xfrm>
              <a:off x="2563332" y="1619969"/>
              <a:ext cx="1730088" cy="738664"/>
            </a:xfrm>
            <a:prstGeom prst="rect">
              <a:avLst/>
            </a:prstGeom>
            <a:noFill/>
          </p:spPr>
          <p:txBody>
            <a:bodyPr wrap="square" rtlCol="0">
              <a:spAutoFit/>
            </a:bodyPr>
            <a:lstStyle/>
            <a:p>
              <a:pPr marL="0" marR="0" lvl="0" indent="0" algn="ctr" defTabSz="342900" rtl="0" eaLnBrk="0" fontAlgn="base" latinLnBrk="0" hangingPunct="0">
                <a:lnSpc>
                  <a:spcPct val="100000"/>
                </a:lnSpc>
                <a:spcBef>
                  <a:spcPct val="0"/>
                </a:spcBef>
                <a:spcAft>
                  <a:spcPct val="0"/>
                </a:spcAft>
                <a:buClrTx/>
                <a:buSzTx/>
                <a:buFontTx/>
                <a:buNone/>
                <a:tabLst/>
                <a:defRPr/>
              </a:pPr>
              <a:r>
                <a:rPr kumimoji="0" lang="es-UY" sz="1050" b="1" i="0" u="none" strike="noStrike" kern="1200" cap="none" spc="0" normalizeH="0" baseline="0" noProof="0" dirty="0">
                  <a:ln>
                    <a:noFill/>
                  </a:ln>
                  <a:solidFill>
                    <a:srgbClr val="7030A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equipos de desarrollo</a:t>
              </a:r>
              <a:br>
                <a:rPr kumimoji="0" lang="es-UY" sz="1050" b="1" i="0" u="none" strike="noStrike" kern="1200" cap="none" spc="0" normalizeH="0" baseline="0" noProof="0" dirty="0">
                  <a:ln>
                    <a:noFill/>
                  </a:ln>
                  <a:solidFill>
                    <a:srgbClr val="7030A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br>
              <a:r>
                <a:rPr kumimoji="0" lang="es-UY" sz="1050" b="1" i="0" u="none" strike="noStrike" kern="1200" cap="none" spc="0" normalizeH="0" baseline="0" noProof="0" dirty="0">
                  <a:ln>
                    <a:noFill/>
                  </a:ln>
                  <a:solidFill>
                    <a:srgbClr val="7030A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de entregables</a:t>
              </a:r>
              <a:endParaRPr kumimoji="0" lang="es-UY" sz="1050" b="0" i="0" u="none" strike="noStrike" kern="1200" cap="none" spc="0" normalizeH="0" baseline="0" noProof="0" dirty="0">
                <a:ln>
                  <a:noFill/>
                </a:ln>
                <a:solidFill>
                  <a:srgbClr val="7030A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0" marR="0" lvl="0" indent="0" algn="ctr" defTabSz="342900" rtl="0" eaLnBrk="0" fontAlgn="base" latinLnBrk="0" hangingPunct="0">
                <a:lnSpc>
                  <a:spcPct val="100000"/>
                </a:lnSpc>
                <a:spcBef>
                  <a:spcPct val="0"/>
                </a:spcBef>
                <a:spcAft>
                  <a:spcPct val="0"/>
                </a:spcAft>
                <a:buClrTx/>
                <a:buSzTx/>
                <a:buFontTx/>
                <a:buNone/>
                <a:tabLst/>
                <a:defRPr/>
              </a:pPr>
              <a:r>
                <a:rPr kumimoji="0" lang="es-UY" sz="1050" b="0" i="0" u="none" strike="noStrike" kern="1200" cap="none" spc="0" normalizeH="0" baseline="0" noProof="0" dirty="0">
                  <a:ln>
                    <a:noFill/>
                  </a:ln>
                  <a:solidFill>
                    <a:srgbClr val="7030A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(Agesic, proveedores, organismo)</a:t>
              </a:r>
            </a:p>
          </p:txBody>
        </p:sp>
        <p:pic>
          <p:nvPicPr>
            <p:cNvPr id="31" name="Imagen 30">
              <a:extLst>
                <a:ext uri="{FF2B5EF4-FFF2-40B4-BE49-F238E27FC236}">
                  <a16:creationId xmlns:a16="http://schemas.microsoft.com/office/drawing/2014/main" id="{24E8B750-5E0D-C64C-C416-DCA8BAE51053}"/>
                </a:ext>
              </a:extLst>
            </p:cNvPr>
            <p:cNvPicPr>
              <a:picLocks noChangeAspect="1"/>
            </p:cNvPicPr>
            <p:nvPr/>
          </p:nvPicPr>
          <p:blipFill>
            <a:blip r:embed="rId8">
              <a:clrChange>
                <a:clrFrom>
                  <a:srgbClr val="E6E6E6"/>
                </a:clrFrom>
                <a:clrTo>
                  <a:srgbClr val="E6E6E6">
                    <a:alpha val="0"/>
                  </a:srgbClr>
                </a:clrTo>
              </a:clrChange>
            </a:blip>
            <a:stretch>
              <a:fillRect/>
            </a:stretch>
          </p:blipFill>
          <p:spPr>
            <a:xfrm>
              <a:off x="2947626" y="4490144"/>
              <a:ext cx="566235" cy="494869"/>
            </a:xfrm>
            <a:prstGeom prst="rect">
              <a:avLst/>
            </a:prstGeom>
          </p:spPr>
        </p:pic>
      </p:grpSp>
      <p:sp>
        <p:nvSpPr>
          <p:cNvPr id="4" name="Título 3">
            <a:extLst>
              <a:ext uri="{FF2B5EF4-FFF2-40B4-BE49-F238E27FC236}">
                <a16:creationId xmlns:a16="http://schemas.microsoft.com/office/drawing/2014/main" id="{212848B9-7FC9-CF71-B3FE-07CB3317CCF6}"/>
              </a:ext>
            </a:extLst>
          </p:cNvPr>
          <p:cNvSpPr>
            <a:spLocks noGrp="1"/>
          </p:cNvSpPr>
          <p:nvPr>
            <p:ph type="title"/>
          </p:nvPr>
        </p:nvSpPr>
        <p:spPr>
          <a:xfrm>
            <a:off x="75285" y="51470"/>
            <a:ext cx="3383405" cy="435776"/>
          </a:xfrm>
          <a:solidFill>
            <a:schemeClr val="bg1"/>
          </a:solidFill>
        </p:spPr>
        <p:txBody>
          <a:bodyPr/>
          <a:lstStyle/>
          <a:p>
            <a:r>
              <a:rPr lang="es-UY" sz="1800" b="1" dirty="0">
                <a:solidFill>
                  <a:srgbClr val="7030A0"/>
                </a:solidFill>
              </a:rPr>
              <a:t>Ejemplo: Enfoque híbrido</a:t>
            </a:r>
          </a:p>
        </p:txBody>
      </p:sp>
      <p:sp>
        <p:nvSpPr>
          <p:cNvPr id="6" name="CuadroTexto 5">
            <a:extLst>
              <a:ext uri="{FF2B5EF4-FFF2-40B4-BE49-F238E27FC236}">
                <a16:creationId xmlns:a16="http://schemas.microsoft.com/office/drawing/2014/main" id="{6B76272A-9737-8E12-27A4-5C71406FB970}"/>
              </a:ext>
            </a:extLst>
          </p:cNvPr>
          <p:cNvSpPr txBox="1"/>
          <p:nvPr/>
        </p:nvSpPr>
        <p:spPr>
          <a:xfrm>
            <a:off x="6183810" y="1631012"/>
            <a:ext cx="2733559" cy="813364"/>
          </a:xfrm>
          <a:prstGeom prst="rect">
            <a:avLst/>
          </a:prstGeom>
          <a:solidFill>
            <a:schemeClr val="accent5">
              <a:lumMod val="20000"/>
              <a:lumOff val="80000"/>
            </a:schemeClr>
          </a:solidFill>
        </p:spPr>
        <p:txBody>
          <a:bodyPr wrap="square" rtlCol="0">
            <a:spAutoFit/>
          </a:bodyPr>
          <a:lstStyle/>
          <a:p>
            <a:pPr marL="0" marR="0" lvl="0" indent="0" algn="just" defTabSz="342900" rtl="0" eaLnBrk="0" fontAlgn="base" latinLnBrk="0" hangingPunct="0">
              <a:lnSpc>
                <a:spcPct val="120000"/>
              </a:lnSpc>
              <a:spcBef>
                <a:spcPct val="0"/>
              </a:spcBef>
              <a:spcAft>
                <a:spcPts val="800"/>
              </a:spcAft>
              <a:buClrTx/>
              <a:buSzTx/>
              <a:buFontTx/>
              <a:buNone/>
              <a:tabLst/>
              <a:defRPr/>
            </a:pPr>
            <a:r>
              <a:rPr kumimoji="0" lang="es-ES" sz="10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Durante las revisiones de avance de los entregables pueden surgir ajustes en la planificación general, en el alcance, en los costos y lista de riesgos, entre otros</a:t>
            </a:r>
          </a:p>
        </p:txBody>
      </p:sp>
      <p:sp>
        <p:nvSpPr>
          <p:cNvPr id="21" name="CuadroTexto 20">
            <a:extLst>
              <a:ext uri="{FF2B5EF4-FFF2-40B4-BE49-F238E27FC236}">
                <a16:creationId xmlns:a16="http://schemas.microsoft.com/office/drawing/2014/main" id="{F91385BE-DF67-A326-170D-4B41E4276341}"/>
              </a:ext>
            </a:extLst>
          </p:cNvPr>
          <p:cNvSpPr txBox="1"/>
          <p:nvPr/>
        </p:nvSpPr>
        <p:spPr>
          <a:xfrm>
            <a:off x="5932842" y="514254"/>
            <a:ext cx="3135873" cy="849463"/>
          </a:xfrm>
          <a:prstGeom prst="rect">
            <a:avLst/>
          </a:prstGeom>
          <a:solidFill>
            <a:schemeClr val="accent5">
              <a:lumMod val="20000"/>
              <a:lumOff val="80000"/>
            </a:schemeClr>
          </a:solidFill>
        </p:spPr>
        <p:txBody>
          <a:bodyPr wrap="square" rtlCol="0">
            <a:spAutoFit/>
          </a:bodyPr>
          <a:lstStyle/>
          <a:p>
            <a:pPr marL="0" marR="0" lvl="0" indent="0" algn="just" defTabSz="342900" rtl="0" eaLnBrk="0" fontAlgn="base" latinLnBrk="0" hangingPunct="0">
              <a:lnSpc>
                <a:spcPct val="120000"/>
              </a:lnSpc>
              <a:spcBef>
                <a:spcPct val="0"/>
              </a:spcBef>
              <a:spcAft>
                <a:spcPts val="800"/>
              </a:spcAft>
              <a:buClrTx/>
              <a:buSzTx/>
              <a:buFontTx/>
              <a:buNone/>
              <a:tabLst/>
              <a:defRPr/>
            </a:pPr>
            <a:r>
              <a:rPr kumimoji="0" lang="es-ES" sz="105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Durante la ejecución del proyecto, el PM monitorea semanalmente el cumplimiento de plazos y calidad, con los responsables de cada equipo de desarrollo</a:t>
            </a:r>
          </a:p>
        </p:txBody>
      </p:sp>
      <p:grpSp>
        <p:nvGrpSpPr>
          <p:cNvPr id="57" name="Grupo 56">
            <a:extLst>
              <a:ext uri="{FF2B5EF4-FFF2-40B4-BE49-F238E27FC236}">
                <a16:creationId xmlns:a16="http://schemas.microsoft.com/office/drawing/2014/main" id="{1FD4529E-C333-54BA-48F4-3F7A93A0EDE7}"/>
              </a:ext>
            </a:extLst>
          </p:cNvPr>
          <p:cNvGrpSpPr/>
          <p:nvPr/>
        </p:nvGrpSpPr>
        <p:grpSpPr>
          <a:xfrm>
            <a:off x="3953317" y="2561496"/>
            <a:ext cx="5181218" cy="751850"/>
            <a:chOff x="3953317" y="2561496"/>
            <a:chExt cx="5181218" cy="751850"/>
          </a:xfrm>
        </p:grpSpPr>
        <p:sp>
          <p:nvSpPr>
            <p:cNvPr id="27" name="AutoShape 6">
              <a:extLst>
                <a:ext uri="{FF2B5EF4-FFF2-40B4-BE49-F238E27FC236}">
                  <a16:creationId xmlns:a16="http://schemas.microsoft.com/office/drawing/2014/main" id="{C9804277-3AB3-4BB1-8CD7-86823FA934DB}"/>
                </a:ext>
              </a:extLst>
            </p:cNvPr>
            <p:cNvSpPr>
              <a:spLocks noChangeArrowheads="1"/>
            </p:cNvSpPr>
            <p:nvPr/>
          </p:nvSpPr>
          <p:spPr bwMode="auto">
            <a:xfrm>
              <a:off x="5186506" y="2566045"/>
              <a:ext cx="1248476" cy="476407"/>
            </a:xfrm>
            <a:prstGeom prst="chevron">
              <a:avLst>
                <a:gd name="adj" fmla="val 457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42900" rtl="0" eaLnBrk="0" fontAlgn="base" latinLnBrk="0" hangingPunct="0">
                <a:lnSpc>
                  <a:spcPct val="100000"/>
                </a:lnSpc>
                <a:spcBef>
                  <a:spcPct val="0"/>
                </a:spcBef>
                <a:spcAft>
                  <a:spcPct val="0"/>
                </a:spcAft>
                <a:buClrTx/>
                <a:buSzTx/>
                <a:buFontTx/>
                <a:buNone/>
                <a:tabLst/>
                <a:defRPr/>
              </a:pPr>
              <a:endParaRPr kumimoji="0" lang="es-UY" altLang="es-UY" sz="1050" b="0" i="0" u="none" strike="noStrike" kern="1200" cap="none" spc="0" normalizeH="0" baseline="0" noProof="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3" name="Text Box 10">
              <a:extLst>
                <a:ext uri="{FF2B5EF4-FFF2-40B4-BE49-F238E27FC236}">
                  <a16:creationId xmlns:a16="http://schemas.microsoft.com/office/drawing/2014/main" id="{F388F770-07B0-486E-B34D-ABDFBD7FC0E2}"/>
                </a:ext>
              </a:extLst>
            </p:cNvPr>
            <p:cNvSpPr txBox="1">
              <a:spLocks noChangeArrowheads="1"/>
            </p:cNvSpPr>
            <p:nvPr/>
          </p:nvSpPr>
          <p:spPr bwMode="auto">
            <a:xfrm>
              <a:off x="5205971" y="2618053"/>
              <a:ext cx="1275314"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342900" rtl="0" eaLnBrk="0" fontAlgn="base" latinLnBrk="0" hangingPunct="0">
                <a:lnSpc>
                  <a:spcPct val="100000"/>
                </a:lnSpc>
                <a:spcBef>
                  <a:spcPct val="50000"/>
                </a:spcBef>
                <a:spcAft>
                  <a:spcPct val="0"/>
                </a:spcAft>
                <a:buClrTx/>
                <a:buSzTx/>
                <a:buFontTx/>
                <a:buNone/>
                <a:tabLst/>
                <a:defRPr/>
              </a:pPr>
              <a:r>
                <a:rPr kumimoji="0" lang="es-ES" altLang="es-UY" sz="1050" b="0" i="0" u="none" strike="noStrike" kern="1200" cap="none" spc="0" normalizeH="0" baseline="0" noProof="0" dirty="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Fase 1 - funcionarios</a:t>
              </a:r>
            </a:p>
          </p:txBody>
        </p:sp>
        <p:sp>
          <p:nvSpPr>
            <p:cNvPr id="3" name="Flecha: pentágono 2">
              <a:extLst>
                <a:ext uri="{FF2B5EF4-FFF2-40B4-BE49-F238E27FC236}">
                  <a16:creationId xmlns:a16="http://schemas.microsoft.com/office/drawing/2014/main" id="{B2C6AB5E-8876-4696-A8E9-8033D55CAC8B}"/>
                </a:ext>
              </a:extLst>
            </p:cNvPr>
            <p:cNvSpPr/>
            <p:nvPr/>
          </p:nvSpPr>
          <p:spPr>
            <a:xfrm>
              <a:off x="3953317" y="2567675"/>
              <a:ext cx="1368152" cy="474882"/>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42900" rtl="0" eaLnBrk="0" fontAlgn="base" latinLnBrk="0" hangingPunct="0">
                <a:lnSpc>
                  <a:spcPct val="100000"/>
                </a:lnSpc>
                <a:spcBef>
                  <a:spcPct val="0"/>
                </a:spcBef>
                <a:spcAft>
                  <a:spcPct val="0"/>
                </a:spcAft>
                <a:buClrTx/>
                <a:buSzTx/>
                <a:buFontTx/>
                <a:buNone/>
                <a:tabLst/>
                <a:defRPr/>
              </a:pPr>
              <a:endParaRPr kumimoji="0" lang="es-UY" sz="1050" b="0" i="0" u="none" strike="noStrike" kern="1200" cap="none" spc="0" normalizeH="0" baseline="0" noProof="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2" name="Text Box 9">
              <a:extLst>
                <a:ext uri="{FF2B5EF4-FFF2-40B4-BE49-F238E27FC236}">
                  <a16:creationId xmlns:a16="http://schemas.microsoft.com/office/drawing/2014/main" id="{052E373D-DFD9-4217-A22C-D06D746B9FA1}"/>
                </a:ext>
              </a:extLst>
            </p:cNvPr>
            <p:cNvSpPr txBox="1">
              <a:spLocks noChangeArrowheads="1"/>
            </p:cNvSpPr>
            <p:nvPr/>
          </p:nvSpPr>
          <p:spPr bwMode="auto">
            <a:xfrm>
              <a:off x="3980359" y="2608908"/>
              <a:ext cx="1166339"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342900" rtl="0" eaLnBrk="0" fontAlgn="base" latinLnBrk="0" hangingPunct="0">
                <a:lnSpc>
                  <a:spcPct val="100000"/>
                </a:lnSpc>
                <a:spcBef>
                  <a:spcPct val="50000"/>
                </a:spcBef>
                <a:spcAft>
                  <a:spcPct val="0"/>
                </a:spcAft>
                <a:buClrTx/>
                <a:buSzTx/>
                <a:buFontTx/>
                <a:buNone/>
                <a:tabLst/>
                <a:defRPr/>
              </a:pPr>
              <a:r>
                <a:rPr kumimoji="0" lang="es-ES" altLang="es-UY" sz="1050" b="0" i="0" u="none" strike="noStrike" kern="1200" cap="none" spc="0" normalizeH="0" baseline="0" noProof="0" dirty="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Diseño y preparación</a:t>
              </a:r>
            </a:p>
          </p:txBody>
        </p:sp>
        <p:sp>
          <p:nvSpPr>
            <p:cNvPr id="35" name="AutoShape 6">
              <a:extLst>
                <a:ext uri="{FF2B5EF4-FFF2-40B4-BE49-F238E27FC236}">
                  <a16:creationId xmlns:a16="http://schemas.microsoft.com/office/drawing/2014/main" id="{81FD3C9A-1DB5-4DFD-A6DA-798B109751EF}"/>
                </a:ext>
              </a:extLst>
            </p:cNvPr>
            <p:cNvSpPr>
              <a:spLocks noChangeArrowheads="1"/>
            </p:cNvSpPr>
            <p:nvPr/>
          </p:nvSpPr>
          <p:spPr bwMode="auto">
            <a:xfrm>
              <a:off x="6322846" y="2566045"/>
              <a:ext cx="1248476" cy="476407"/>
            </a:xfrm>
            <a:prstGeom prst="chevron">
              <a:avLst>
                <a:gd name="adj" fmla="val 457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42900" rtl="0" eaLnBrk="0" fontAlgn="base" latinLnBrk="0" hangingPunct="0">
                <a:lnSpc>
                  <a:spcPct val="100000"/>
                </a:lnSpc>
                <a:spcBef>
                  <a:spcPct val="0"/>
                </a:spcBef>
                <a:spcAft>
                  <a:spcPct val="0"/>
                </a:spcAft>
                <a:buClrTx/>
                <a:buSzTx/>
                <a:buFontTx/>
                <a:buNone/>
                <a:tabLst/>
                <a:defRPr/>
              </a:pPr>
              <a:endParaRPr kumimoji="0" lang="es-UY" altLang="es-UY" sz="1050" b="0" i="0" u="none" strike="noStrike" kern="1200" cap="none" spc="0" normalizeH="0" baseline="0" noProof="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6" name="Text Box 10">
              <a:extLst>
                <a:ext uri="{FF2B5EF4-FFF2-40B4-BE49-F238E27FC236}">
                  <a16:creationId xmlns:a16="http://schemas.microsoft.com/office/drawing/2014/main" id="{74AF5457-1708-4DF4-82BA-9061B532FBA1}"/>
                </a:ext>
              </a:extLst>
            </p:cNvPr>
            <p:cNvSpPr txBox="1">
              <a:spLocks noChangeArrowheads="1"/>
            </p:cNvSpPr>
            <p:nvPr/>
          </p:nvSpPr>
          <p:spPr bwMode="auto">
            <a:xfrm>
              <a:off x="6380425" y="2593447"/>
              <a:ext cx="1129604"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342900" rtl="0" eaLnBrk="0" fontAlgn="base" latinLnBrk="0" hangingPunct="0">
                <a:lnSpc>
                  <a:spcPct val="100000"/>
                </a:lnSpc>
                <a:spcBef>
                  <a:spcPct val="50000"/>
                </a:spcBef>
                <a:spcAft>
                  <a:spcPct val="0"/>
                </a:spcAft>
                <a:buClrTx/>
                <a:buSzTx/>
                <a:buFontTx/>
                <a:buNone/>
                <a:tabLst/>
                <a:defRPr/>
              </a:pPr>
              <a:r>
                <a:rPr kumimoji="0" lang="es-ES" altLang="es-UY" sz="1050" b="0" i="0" u="none" strike="noStrike" kern="1200" cap="none" spc="0" normalizeH="0" baseline="0" noProof="0" dirty="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Fase 2 - ciudadanos</a:t>
              </a:r>
            </a:p>
          </p:txBody>
        </p:sp>
        <p:sp>
          <p:nvSpPr>
            <p:cNvPr id="37" name="AutoShape 6">
              <a:extLst>
                <a:ext uri="{FF2B5EF4-FFF2-40B4-BE49-F238E27FC236}">
                  <a16:creationId xmlns:a16="http://schemas.microsoft.com/office/drawing/2014/main" id="{9339E939-3A12-4C46-BED7-6BC24EBAA438}"/>
                </a:ext>
              </a:extLst>
            </p:cNvPr>
            <p:cNvSpPr>
              <a:spLocks noChangeArrowheads="1"/>
            </p:cNvSpPr>
            <p:nvPr/>
          </p:nvSpPr>
          <p:spPr bwMode="auto">
            <a:xfrm>
              <a:off x="7451760" y="2561496"/>
              <a:ext cx="1079474" cy="476407"/>
            </a:xfrm>
            <a:prstGeom prst="chevron">
              <a:avLst>
                <a:gd name="adj" fmla="val 4577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42900" rtl="0" eaLnBrk="0" fontAlgn="base" latinLnBrk="0" hangingPunct="0">
                <a:lnSpc>
                  <a:spcPct val="100000"/>
                </a:lnSpc>
                <a:spcBef>
                  <a:spcPct val="0"/>
                </a:spcBef>
                <a:spcAft>
                  <a:spcPct val="0"/>
                </a:spcAft>
                <a:buClrTx/>
                <a:buSzTx/>
                <a:buFontTx/>
                <a:buNone/>
                <a:tabLst/>
                <a:defRPr/>
              </a:pPr>
              <a:endParaRPr kumimoji="0" lang="es-UY" altLang="es-UY" sz="1050" b="0" i="0" u="none" strike="noStrike" kern="1200" cap="none" spc="0" normalizeH="0" baseline="0" noProof="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38" name="Text Box 10">
              <a:extLst>
                <a:ext uri="{FF2B5EF4-FFF2-40B4-BE49-F238E27FC236}">
                  <a16:creationId xmlns:a16="http://schemas.microsoft.com/office/drawing/2014/main" id="{960C1AD9-2080-452C-A82E-56015B23E46C}"/>
                </a:ext>
              </a:extLst>
            </p:cNvPr>
            <p:cNvSpPr txBox="1">
              <a:spLocks noChangeArrowheads="1"/>
            </p:cNvSpPr>
            <p:nvPr/>
          </p:nvSpPr>
          <p:spPr bwMode="auto">
            <a:xfrm>
              <a:off x="7526414" y="2593447"/>
              <a:ext cx="868292"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342900" rtl="0" eaLnBrk="0" fontAlgn="base" latinLnBrk="0" hangingPunct="0">
                <a:lnSpc>
                  <a:spcPct val="100000"/>
                </a:lnSpc>
                <a:spcBef>
                  <a:spcPct val="50000"/>
                </a:spcBef>
                <a:spcAft>
                  <a:spcPct val="0"/>
                </a:spcAft>
                <a:buClrTx/>
                <a:buSzTx/>
                <a:buFontTx/>
                <a:buNone/>
                <a:tabLst/>
                <a:defRPr/>
              </a:pPr>
              <a:r>
                <a:rPr kumimoji="0" lang="es-ES" altLang="es-UY" sz="1050" b="0" i="0" u="none" strike="noStrike" kern="1200" cap="none" spc="0" normalizeH="0" baseline="0" noProof="0" dirty="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Final campaña</a:t>
              </a:r>
            </a:p>
          </p:txBody>
        </p:sp>
        <p:sp>
          <p:nvSpPr>
            <p:cNvPr id="22" name="CuadroTexto 21">
              <a:extLst>
                <a:ext uri="{FF2B5EF4-FFF2-40B4-BE49-F238E27FC236}">
                  <a16:creationId xmlns:a16="http://schemas.microsoft.com/office/drawing/2014/main" id="{E094CEBA-16BF-9F1B-F5A7-3B57737CD6AB}"/>
                </a:ext>
              </a:extLst>
            </p:cNvPr>
            <p:cNvSpPr txBox="1"/>
            <p:nvPr/>
          </p:nvSpPr>
          <p:spPr>
            <a:xfrm>
              <a:off x="7784944" y="3036347"/>
              <a:ext cx="1349591" cy="276999"/>
            </a:xfrm>
            <a:prstGeom prst="rect">
              <a:avLst/>
            </a:prstGeom>
            <a:noFill/>
          </p:spPr>
          <p:txBody>
            <a:bodyPr wrap="square" rtlCol="0">
              <a:spAutoFit/>
            </a:bodyPr>
            <a:lstStyle>
              <a:defPPr>
                <a:defRPr lang="es-UY"/>
              </a:defPPr>
              <a:lvl1pPr defTabSz="342900">
                <a:defRPr sz="1200" b="1">
                  <a:solidFill>
                    <a:srgbClr val="7030A0"/>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pPr marL="0" marR="0" lvl="0" indent="0" algn="l" defTabSz="342900" rtl="0" eaLnBrk="0" fontAlgn="base" latinLnBrk="0" hangingPunct="0">
                <a:lnSpc>
                  <a:spcPct val="100000"/>
                </a:lnSpc>
                <a:spcBef>
                  <a:spcPct val="0"/>
                </a:spcBef>
                <a:spcAft>
                  <a:spcPct val="0"/>
                </a:spcAft>
                <a:buClrTx/>
                <a:buSzTx/>
                <a:buFontTx/>
                <a:buNone/>
                <a:tabLst/>
                <a:defRPr/>
              </a:pPr>
              <a:r>
                <a:rPr kumimoji="0" lang="es-UY" sz="1200" b="1" i="0" u="none" strike="noStrike" kern="1200" cap="none" spc="0" normalizeH="0" baseline="0" noProof="0" dirty="0">
                  <a:ln>
                    <a:noFill/>
                  </a:ln>
                  <a:solidFill>
                    <a:srgbClr val="7030A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Incremental</a:t>
              </a:r>
            </a:p>
          </p:txBody>
        </p:sp>
      </p:grpSp>
      <p:grpSp>
        <p:nvGrpSpPr>
          <p:cNvPr id="59" name="Grupo 58">
            <a:extLst>
              <a:ext uri="{FF2B5EF4-FFF2-40B4-BE49-F238E27FC236}">
                <a16:creationId xmlns:a16="http://schemas.microsoft.com/office/drawing/2014/main" id="{0A7A3B4A-27C6-4195-32B9-AFAB75B95A3A}"/>
              </a:ext>
            </a:extLst>
          </p:cNvPr>
          <p:cNvGrpSpPr/>
          <p:nvPr/>
        </p:nvGrpSpPr>
        <p:grpSpPr>
          <a:xfrm>
            <a:off x="3948461" y="3243431"/>
            <a:ext cx="3874752" cy="577265"/>
            <a:chOff x="3948461" y="3243431"/>
            <a:chExt cx="3874752" cy="577265"/>
          </a:xfrm>
        </p:grpSpPr>
        <p:pic>
          <p:nvPicPr>
            <p:cNvPr id="58" name="Imagen 57">
              <a:extLst>
                <a:ext uri="{FF2B5EF4-FFF2-40B4-BE49-F238E27FC236}">
                  <a16:creationId xmlns:a16="http://schemas.microsoft.com/office/drawing/2014/main" id="{FFBF6F39-BB05-E5F0-91C9-EF3D7F53CC94}"/>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3948461" y="3243431"/>
              <a:ext cx="2417654" cy="577265"/>
            </a:xfrm>
            <a:prstGeom prst="rect">
              <a:avLst/>
            </a:prstGeom>
          </p:spPr>
        </p:pic>
        <p:sp>
          <p:nvSpPr>
            <p:cNvPr id="23" name="CuadroTexto 22">
              <a:extLst>
                <a:ext uri="{FF2B5EF4-FFF2-40B4-BE49-F238E27FC236}">
                  <a16:creationId xmlns:a16="http://schemas.microsoft.com/office/drawing/2014/main" id="{8CE70946-3A0C-4932-A6AD-A4A051B579F6}"/>
                </a:ext>
              </a:extLst>
            </p:cNvPr>
            <p:cNvSpPr txBox="1"/>
            <p:nvPr/>
          </p:nvSpPr>
          <p:spPr>
            <a:xfrm>
              <a:off x="6473622" y="3358115"/>
              <a:ext cx="1349591" cy="276999"/>
            </a:xfrm>
            <a:prstGeom prst="rect">
              <a:avLst/>
            </a:prstGeom>
            <a:noFill/>
          </p:spPr>
          <p:txBody>
            <a:bodyPr wrap="square" rtlCol="0">
              <a:spAutoFit/>
            </a:bodyPr>
            <a:lstStyle>
              <a:defPPr>
                <a:defRPr lang="es-UY"/>
              </a:defPPr>
              <a:lvl1pPr defTabSz="342900">
                <a:defRPr sz="1200" b="1">
                  <a:solidFill>
                    <a:srgbClr val="7030A0"/>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pPr marL="0" marR="0" lvl="0" indent="0" algn="l" defTabSz="342900" rtl="0" eaLnBrk="0" fontAlgn="base" latinLnBrk="0" hangingPunct="0">
                <a:lnSpc>
                  <a:spcPct val="100000"/>
                </a:lnSpc>
                <a:spcBef>
                  <a:spcPct val="0"/>
                </a:spcBef>
                <a:spcAft>
                  <a:spcPct val="0"/>
                </a:spcAft>
                <a:buClrTx/>
                <a:buSzTx/>
                <a:buFontTx/>
                <a:buNone/>
                <a:tabLst/>
                <a:defRPr/>
              </a:pPr>
              <a:r>
                <a:rPr kumimoji="0" lang="es-UY" sz="1200" b="1" i="0" u="none" strike="noStrike" kern="1200" cap="none" spc="0" normalizeH="0" baseline="0" noProof="0" dirty="0">
                  <a:ln>
                    <a:noFill/>
                  </a:ln>
                  <a:solidFill>
                    <a:srgbClr val="7030A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Ágil</a:t>
              </a:r>
            </a:p>
          </p:txBody>
        </p:sp>
      </p:grpSp>
      <p:sp>
        <p:nvSpPr>
          <p:cNvPr id="26" name="CuadroTexto 25">
            <a:extLst>
              <a:ext uri="{FF2B5EF4-FFF2-40B4-BE49-F238E27FC236}">
                <a16:creationId xmlns:a16="http://schemas.microsoft.com/office/drawing/2014/main" id="{07068B78-0817-ACEF-C247-A66E2A281894}"/>
              </a:ext>
            </a:extLst>
          </p:cNvPr>
          <p:cNvSpPr txBox="1"/>
          <p:nvPr/>
        </p:nvSpPr>
        <p:spPr>
          <a:xfrm>
            <a:off x="7774544" y="4493066"/>
            <a:ext cx="1349591" cy="276999"/>
          </a:xfrm>
          <a:prstGeom prst="rect">
            <a:avLst/>
          </a:prstGeom>
          <a:noFill/>
        </p:spPr>
        <p:txBody>
          <a:bodyPr wrap="square" rtlCol="0">
            <a:spAutoFit/>
          </a:bodyPr>
          <a:lstStyle>
            <a:defPPr>
              <a:defRPr lang="es-UY"/>
            </a:defPPr>
            <a:lvl1pPr defTabSz="342900">
              <a:defRPr sz="1050">
                <a:solidFill>
                  <a:srgbClr val="7030A0"/>
                </a:solidFill>
                <a:latin typeface="Microsoft Sans Serif" panose="020B0604020202020204" pitchFamily="34" charset="0"/>
                <a:ea typeface="Microsoft Sans Serif" panose="020B0604020202020204" pitchFamily="34" charset="0"/>
                <a:cs typeface="Microsoft Sans Serif" panose="020B0604020202020204" pitchFamily="34" charset="0"/>
              </a:defRPr>
            </a:lvl1pPr>
          </a:lstStyle>
          <a:p>
            <a:pPr marL="0" marR="0" lvl="0" indent="0" algn="l" defTabSz="342900" rtl="0" eaLnBrk="0" fontAlgn="base" latinLnBrk="0" hangingPunct="0">
              <a:lnSpc>
                <a:spcPct val="100000"/>
              </a:lnSpc>
              <a:spcBef>
                <a:spcPct val="0"/>
              </a:spcBef>
              <a:spcAft>
                <a:spcPct val="0"/>
              </a:spcAft>
              <a:buClrTx/>
              <a:buSzTx/>
              <a:buFontTx/>
              <a:buNone/>
              <a:tabLst/>
              <a:defRPr/>
            </a:pPr>
            <a:r>
              <a:rPr kumimoji="0" lang="es-UY" sz="1200" b="1" i="0" u="none" strike="noStrike" kern="1200" cap="none" spc="0" normalizeH="0" baseline="0" noProof="0" dirty="0">
                <a:ln>
                  <a:noFill/>
                </a:ln>
                <a:solidFill>
                  <a:srgbClr val="7030A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Predictivo</a:t>
            </a:r>
          </a:p>
        </p:txBody>
      </p:sp>
      <p:grpSp>
        <p:nvGrpSpPr>
          <p:cNvPr id="5" name="Grupo 4">
            <a:extLst>
              <a:ext uri="{FF2B5EF4-FFF2-40B4-BE49-F238E27FC236}">
                <a16:creationId xmlns:a16="http://schemas.microsoft.com/office/drawing/2014/main" id="{0BA60B92-D711-7CFD-FDCC-36E537EB3ADB}"/>
              </a:ext>
            </a:extLst>
          </p:cNvPr>
          <p:cNvGrpSpPr/>
          <p:nvPr/>
        </p:nvGrpSpPr>
        <p:grpSpPr>
          <a:xfrm>
            <a:off x="133764" y="116846"/>
            <a:ext cx="5515379" cy="4853822"/>
            <a:chOff x="133764" y="116846"/>
            <a:chExt cx="5515379" cy="4853822"/>
          </a:xfrm>
        </p:grpSpPr>
        <p:sp>
          <p:nvSpPr>
            <p:cNvPr id="9" name="Rectángulo redondeado 17">
              <a:extLst>
                <a:ext uri="{FF2B5EF4-FFF2-40B4-BE49-F238E27FC236}">
                  <a16:creationId xmlns:a16="http://schemas.microsoft.com/office/drawing/2014/main" id="{8B68CAFD-E1BF-4A2C-BD3B-1D6EE67D165C}"/>
                </a:ext>
              </a:extLst>
            </p:cNvPr>
            <p:cNvSpPr/>
            <p:nvPr/>
          </p:nvSpPr>
          <p:spPr>
            <a:xfrm>
              <a:off x="1235725" y="2530306"/>
              <a:ext cx="1468812" cy="381723"/>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42900" rtl="0" eaLnBrk="0" fontAlgn="base" latinLnBrk="0" hangingPunct="0">
                <a:lnSpc>
                  <a:spcPct val="100000"/>
                </a:lnSpc>
                <a:spcBef>
                  <a:spcPct val="0"/>
                </a:spcBef>
                <a:spcAft>
                  <a:spcPct val="0"/>
                </a:spcAft>
                <a:buClrTx/>
                <a:buSzTx/>
                <a:buFontTx/>
                <a:buNone/>
                <a:tabLst/>
                <a:defRPr/>
              </a:pPr>
              <a:r>
                <a:rPr kumimoji="0" lang="es-UY" sz="1050" b="0" i="0" u="none" strike="noStrike" kern="1200" cap="none" spc="0" normalizeH="0" baseline="0" noProof="0" dirty="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Campaña de  difusión</a:t>
              </a:r>
            </a:p>
          </p:txBody>
        </p:sp>
        <p:sp>
          <p:nvSpPr>
            <p:cNvPr id="10" name="Rectángulo redondeado 21">
              <a:extLst>
                <a:ext uri="{FF2B5EF4-FFF2-40B4-BE49-F238E27FC236}">
                  <a16:creationId xmlns:a16="http://schemas.microsoft.com/office/drawing/2014/main" id="{4A5D91AC-F324-4CC5-A017-901565A68F56}"/>
                </a:ext>
              </a:extLst>
            </p:cNvPr>
            <p:cNvSpPr/>
            <p:nvPr/>
          </p:nvSpPr>
          <p:spPr>
            <a:xfrm>
              <a:off x="1218449" y="3227964"/>
              <a:ext cx="1461052" cy="381724"/>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42900" rtl="0" eaLnBrk="0" fontAlgn="base" latinLnBrk="0" hangingPunct="0">
                <a:lnSpc>
                  <a:spcPct val="100000"/>
                </a:lnSpc>
                <a:spcBef>
                  <a:spcPct val="0"/>
                </a:spcBef>
                <a:spcAft>
                  <a:spcPct val="0"/>
                </a:spcAft>
                <a:buClrTx/>
                <a:buSzTx/>
                <a:buFontTx/>
                <a:buNone/>
                <a:tabLst/>
                <a:defRPr/>
              </a:pPr>
              <a:r>
                <a:rPr kumimoji="0" lang="es-UY" sz="1050" b="0" i="0" u="none" strike="noStrike" kern="1200" cap="none" spc="0" normalizeH="0" baseline="0" noProof="0" dirty="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Instalar y configurar software</a:t>
              </a:r>
            </a:p>
          </p:txBody>
        </p:sp>
        <p:sp>
          <p:nvSpPr>
            <p:cNvPr id="11" name="Rectángulo redondeado 21">
              <a:extLst>
                <a:ext uri="{FF2B5EF4-FFF2-40B4-BE49-F238E27FC236}">
                  <a16:creationId xmlns:a16="http://schemas.microsoft.com/office/drawing/2014/main" id="{CCC69668-4D94-497E-AA05-6F453F6359F2}"/>
                </a:ext>
              </a:extLst>
            </p:cNvPr>
            <p:cNvSpPr/>
            <p:nvPr/>
          </p:nvSpPr>
          <p:spPr>
            <a:xfrm>
              <a:off x="1218449" y="3868551"/>
              <a:ext cx="1511431" cy="477203"/>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42900" rtl="0" eaLnBrk="0" fontAlgn="base" latinLnBrk="0" hangingPunct="0">
                <a:lnSpc>
                  <a:spcPct val="100000"/>
                </a:lnSpc>
                <a:spcBef>
                  <a:spcPct val="0"/>
                </a:spcBef>
                <a:spcAft>
                  <a:spcPct val="0"/>
                </a:spcAft>
                <a:buClrTx/>
                <a:buSzTx/>
                <a:buFontTx/>
                <a:buNone/>
                <a:tabLst/>
                <a:defRPr/>
              </a:pPr>
              <a:r>
                <a:rPr kumimoji="0" lang="es-UY" sz="1050" b="0" i="0" u="none" strike="noStrike" kern="1200" cap="none" spc="0" normalizeH="0" baseline="0" noProof="0" dirty="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Capacitar funcionarios</a:t>
              </a:r>
            </a:p>
          </p:txBody>
        </p:sp>
        <p:cxnSp>
          <p:nvCxnSpPr>
            <p:cNvPr id="15" name="Conector: angular 14">
              <a:extLst>
                <a:ext uri="{FF2B5EF4-FFF2-40B4-BE49-F238E27FC236}">
                  <a16:creationId xmlns:a16="http://schemas.microsoft.com/office/drawing/2014/main" id="{17EF36BC-307F-4E9E-A256-1B6999BD8AC5}"/>
                </a:ext>
              </a:extLst>
            </p:cNvPr>
            <p:cNvCxnSpPr>
              <a:cxnSpLocks/>
              <a:stCxn id="11" idx="1"/>
              <a:endCxn id="8" idx="2"/>
            </p:cNvCxnSpPr>
            <p:nvPr/>
          </p:nvCxnSpPr>
          <p:spPr>
            <a:xfrm rot="10800000">
              <a:off x="707603" y="1992397"/>
              <a:ext cx="510846" cy="2114756"/>
            </a:xfrm>
            <a:prstGeom prst="bentConnector2">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Conector: angular 16">
              <a:extLst>
                <a:ext uri="{FF2B5EF4-FFF2-40B4-BE49-F238E27FC236}">
                  <a16:creationId xmlns:a16="http://schemas.microsoft.com/office/drawing/2014/main" id="{E067F02B-584C-4C9C-97F0-4FB1AF1687C2}"/>
                </a:ext>
              </a:extLst>
            </p:cNvPr>
            <p:cNvCxnSpPr>
              <a:cxnSpLocks/>
              <a:stCxn id="8" idx="2"/>
              <a:endCxn id="9" idx="1"/>
            </p:cNvCxnSpPr>
            <p:nvPr/>
          </p:nvCxnSpPr>
          <p:spPr>
            <a:xfrm rot="16200000" flipH="1">
              <a:off x="607278" y="2092720"/>
              <a:ext cx="728771" cy="528122"/>
            </a:xfrm>
            <a:prstGeom prst="bentConnector2">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Conector: angular 17">
              <a:extLst>
                <a:ext uri="{FF2B5EF4-FFF2-40B4-BE49-F238E27FC236}">
                  <a16:creationId xmlns:a16="http://schemas.microsoft.com/office/drawing/2014/main" id="{30A21838-4F6B-435B-940A-A251E2501360}"/>
                </a:ext>
              </a:extLst>
            </p:cNvPr>
            <p:cNvCxnSpPr>
              <a:cxnSpLocks/>
              <a:stCxn id="8" idx="2"/>
              <a:endCxn id="10" idx="1"/>
            </p:cNvCxnSpPr>
            <p:nvPr/>
          </p:nvCxnSpPr>
          <p:spPr>
            <a:xfrm rot="16200000" flipH="1">
              <a:off x="249811" y="2450188"/>
              <a:ext cx="1426430" cy="510846"/>
            </a:xfrm>
            <a:prstGeom prst="bentConnector2">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sp>
          <p:nvSpPr>
            <p:cNvPr id="54" name="Rectángulo redondeado 21">
              <a:extLst>
                <a:ext uri="{FF2B5EF4-FFF2-40B4-BE49-F238E27FC236}">
                  <a16:creationId xmlns:a16="http://schemas.microsoft.com/office/drawing/2014/main" id="{CCC69668-4D94-497E-AA05-6F453F6359F2}"/>
                </a:ext>
              </a:extLst>
            </p:cNvPr>
            <p:cNvSpPr/>
            <p:nvPr/>
          </p:nvSpPr>
          <p:spPr>
            <a:xfrm>
              <a:off x="1218449" y="4493465"/>
              <a:ext cx="1472097" cy="477203"/>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342900" rtl="0" eaLnBrk="0" fontAlgn="base" latinLnBrk="0" hangingPunct="0">
                <a:lnSpc>
                  <a:spcPct val="100000"/>
                </a:lnSpc>
                <a:spcBef>
                  <a:spcPct val="0"/>
                </a:spcBef>
                <a:spcAft>
                  <a:spcPct val="0"/>
                </a:spcAft>
                <a:buClrTx/>
                <a:buSzTx/>
                <a:buFontTx/>
                <a:buNone/>
                <a:tabLst/>
                <a:defRPr/>
              </a:pPr>
              <a:r>
                <a:rPr kumimoji="0" lang="es-UY" sz="1050" b="0" i="0" u="none" strike="noStrike" kern="1200" cap="none" spc="0" normalizeH="0" baseline="0" noProof="0" dirty="0">
                  <a:ln>
                    <a:noFill/>
                  </a:ln>
                  <a:solidFill>
                    <a:prstClr val="white"/>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Inauguración</a:t>
              </a:r>
            </a:p>
          </p:txBody>
        </p:sp>
        <p:cxnSp>
          <p:nvCxnSpPr>
            <p:cNvPr id="55" name="Conector: angular 14">
              <a:extLst>
                <a:ext uri="{FF2B5EF4-FFF2-40B4-BE49-F238E27FC236}">
                  <a16:creationId xmlns:a16="http://schemas.microsoft.com/office/drawing/2014/main" id="{17EF36BC-307F-4E9E-A256-1B6999BD8AC5}"/>
                </a:ext>
              </a:extLst>
            </p:cNvPr>
            <p:cNvCxnSpPr>
              <a:cxnSpLocks/>
              <a:stCxn id="54" idx="1"/>
              <a:endCxn id="8" idx="2"/>
            </p:cNvCxnSpPr>
            <p:nvPr/>
          </p:nvCxnSpPr>
          <p:spPr>
            <a:xfrm rot="10800000">
              <a:off x="707603" y="1992396"/>
              <a:ext cx="510846" cy="2739671"/>
            </a:xfrm>
            <a:prstGeom prst="bentConnector2">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6" name="Imagen 15">
              <a:extLst>
                <a:ext uri="{FF2B5EF4-FFF2-40B4-BE49-F238E27FC236}">
                  <a16:creationId xmlns:a16="http://schemas.microsoft.com/office/drawing/2014/main" id="{32E853F1-DF95-4D1A-8C13-EEC607E6FAA6}"/>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1473581" y="1039866"/>
              <a:ext cx="477796" cy="478373"/>
            </a:xfrm>
            <a:prstGeom prst="rect">
              <a:avLst/>
            </a:prstGeom>
          </p:spPr>
        </p:pic>
        <p:sp>
          <p:nvSpPr>
            <p:cNvPr id="25" name="CuadroTexto 24">
              <a:extLst>
                <a:ext uri="{FF2B5EF4-FFF2-40B4-BE49-F238E27FC236}">
                  <a16:creationId xmlns:a16="http://schemas.microsoft.com/office/drawing/2014/main" id="{AFED51DD-25CE-4569-A47B-403FD99CF07C}"/>
                </a:ext>
              </a:extLst>
            </p:cNvPr>
            <p:cNvSpPr txBox="1"/>
            <p:nvPr/>
          </p:nvSpPr>
          <p:spPr>
            <a:xfrm>
              <a:off x="1873473" y="921885"/>
              <a:ext cx="1253817" cy="415498"/>
            </a:xfrm>
            <a:prstGeom prst="rect">
              <a:avLst/>
            </a:prstGeom>
            <a:noFill/>
          </p:spPr>
          <p:txBody>
            <a:bodyPr wrap="square" rtlCol="0">
              <a:spAutoFit/>
            </a:bodyPr>
            <a:lstStyle>
              <a:defPPr>
                <a:defRPr lang="es-MX"/>
              </a:defPPr>
              <a:lvl1pPr>
                <a:defRPr sz="1200">
                  <a:solidFill>
                    <a:schemeClr val="accent2">
                      <a:lumMod val="60000"/>
                      <a:lumOff val="40000"/>
                    </a:schemeClr>
                  </a:solidFill>
                </a:defRPr>
              </a:lvl1pPr>
            </a:lstStyle>
            <a:p>
              <a:pPr marL="0" marR="0" lvl="0" indent="0" algn="l" defTabSz="342900" rtl="0" eaLnBrk="0" fontAlgn="base" latinLnBrk="0" hangingPunct="0">
                <a:lnSpc>
                  <a:spcPct val="100000"/>
                </a:lnSpc>
                <a:spcBef>
                  <a:spcPct val="0"/>
                </a:spcBef>
                <a:spcAft>
                  <a:spcPct val="0"/>
                </a:spcAft>
                <a:buClrTx/>
                <a:buSzTx/>
                <a:buFontTx/>
                <a:buNone/>
                <a:tabLst/>
                <a:defRPr/>
              </a:pPr>
              <a:r>
                <a:rPr kumimoji="0" lang="es-UY" sz="1050" b="1" i="0" u="none" strike="noStrike" kern="1200" cap="none" spc="0" normalizeH="0" baseline="0" noProof="0" dirty="0">
                  <a:ln>
                    <a:noFill/>
                  </a:ln>
                  <a:solidFill>
                    <a:srgbClr val="7030A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PM </a:t>
              </a:r>
              <a:r>
                <a:rPr kumimoji="0" lang="es-UY" sz="1050" b="0" i="0" u="none" strike="noStrike" kern="1200" cap="none" spc="0" normalizeH="0" baseline="0" noProof="0" dirty="0">
                  <a:ln>
                    <a:noFill/>
                  </a:ln>
                  <a:solidFill>
                    <a:srgbClr val="7030A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de Agesic y del organismo</a:t>
              </a:r>
            </a:p>
          </p:txBody>
        </p:sp>
        <p:sp>
          <p:nvSpPr>
            <p:cNvPr id="20" name="CuadroTexto 19">
              <a:extLst>
                <a:ext uri="{FF2B5EF4-FFF2-40B4-BE49-F238E27FC236}">
                  <a16:creationId xmlns:a16="http://schemas.microsoft.com/office/drawing/2014/main" id="{1949FA57-7E30-0412-7987-8FE2BE39BB6C}"/>
                </a:ext>
              </a:extLst>
            </p:cNvPr>
            <p:cNvSpPr txBox="1"/>
            <p:nvPr/>
          </p:nvSpPr>
          <p:spPr>
            <a:xfrm>
              <a:off x="605737" y="648805"/>
              <a:ext cx="1894645" cy="415498"/>
            </a:xfrm>
            <a:prstGeom prst="rect">
              <a:avLst/>
            </a:prstGeom>
            <a:noFill/>
          </p:spPr>
          <p:txBody>
            <a:bodyPr wrap="square" rtlCol="0">
              <a:spAutoFit/>
            </a:bodyPr>
            <a:lstStyle>
              <a:defPPr>
                <a:defRPr lang="es-MX"/>
              </a:defPPr>
              <a:lvl1pPr>
                <a:defRPr sz="1200">
                  <a:solidFill>
                    <a:schemeClr val="accent2">
                      <a:lumMod val="60000"/>
                      <a:lumOff val="40000"/>
                    </a:schemeClr>
                  </a:solidFill>
                </a:defRPr>
              </a:lvl1pPr>
            </a:lstStyle>
            <a:p>
              <a:pPr marL="0" marR="0" lvl="0" indent="0" algn="l" defTabSz="342900" rtl="0" eaLnBrk="0" fontAlgn="base" latinLnBrk="0" hangingPunct="0">
                <a:lnSpc>
                  <a:spcPct val="100000"/>
                </a:lnSpc>
                <a:spcBef>
                  <a:spcPct val="0"/>
                </a:spcBef>
                <a:spcAft>
                  <a:spcPct val="0"/>
                </a:spcAft>
                <a:buClrTx/>
                <a:buSzTx/>
                <a:buFontTx/>
                <a:buNone/>
                <a:tabLst/>
                <a:defRPr/>
              </a:pPr>
              <a:r>
                <a:rPr kumimoji="0" lang="es-UY" sz="1050" b="1" i="0" u="none" strike="noStrike" kern="1200" cap="none" spc="0" normalizeH="0" baseline="0" noProof="0" dirty="0">
                  <a:ln>
                    <a:noFill/>
                  </a:ln>
                  <a:solidFill>
                    <a:srgbClr val="7030A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Patrocinadores-</a:t>
              </a:r>
              <a:r>
                <a:rPr kumimoji="0" lang="es-UY" sz="1050" b="0" i="0" u="none" strike="noStrike" kern="1200" cap="none" spc="0" normalizeH="0" baseline="0" noProof="0" dirty="0">
                  <a:ln>
                    <a:noFill/>
                  </a:ln>
                  <a:solidFill>
                    <a:srgbClr val="7030A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Agesic y organismo</a:t>
              </a:r>
            </a:p>
          </p:txBody>
        </p:sp>
        <p:sp>
          <p:nvSpPr>
            <p:cNvPr id="24" name="Elipse 23">
              <a:extLst>
                <a:ext uri="{FF2B5EF4-FFF2-40B4-BE49-F238E27FC236}">
                  <a16:creationId xmlns:a16="http://schemas.microsoft.com/office/drawing/2014/main" id="{A34A8C20-91DC-A9DF-73A1-F7735F701E33}"/>
                </a:ext>
              </a:extLst>
            </p:cNvPr>
            <p:cNvSpPr/>
            <p:nvPr/>
          </p:nvSpPr>
          <p:spPr>
            <a:xfrm>
              <a:off x="133764" y="630101"/>
              <a:ext cx="477796" cy="452906"/>
            </a:xfrm>
            <a:prstGeom prst="ellipse">
              <a:avLst/>
            </a:prstGeom>
            <a:blipFill>
              <a:blip r:embed="rId11"/>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050" b="0" i="0" u="none" strike="noStrike" kern="1200" cap="none" spc="0" normalizeH="0" baseline="0" noProof="0">
                <a:ln>
                  <a:noFill/>
                </a:ln>
                <a:solidFill>
                  <a:srgbClr val="FFFFFF"/>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sp>
          <p:nvSpPr>
            <p:cNvPr id="28" name="CuadroTexto 27">
              <a:extLst>
                <a:ext uri="{FF2B5EF4-FFF2-40B4-BE49-F238E27FC236}">
                  <a16:creationId xmlns:a16="http://schemas.microsoft.com/office/drawing/2014/main" id="{86F439C9-911A-358A-F672-1B8C3DEE49CD}"/>
                </a:ext>
              </a:extLst>
            </p:cNvPr>
            <p:cNvSpPr txBox="1"/>
            <p:nvPr/>
          </p:nvSpPr>
          <p:spPr>
            <a:xfrm>
              <a:off x="1292817" y="1939670"/>
              <a:ext cx="1411720" cy="415498"/>
            </a:xfrm>
            <a:prstGeom prst="rect">
              <a:avLst/>
            </a:prstGeom>
            <a:noFill/>
          </p:spPr>
          <p:txBody>
            <a:bodyPr wrap="square" rtlCol="0">
              <a:spAutoFit/>
            </a:bodyPr>
            <a:lstStyle/>
            <a:p>
              <a:pPr marL="0" marR="0" lvl="0" indent="0" algn="l" defTabSz="342900" rtl="0" eaLnBrk="0" fontAlgn="base" latinLnBrk="0" hangingPunct="0">
                <a:lnSpc>
                  <a:spcPct val="100000"/>
                </a:lnSpc>
                <a:spcBef>
                  <a:spcPct val="0"/>
                </a:spcBef>
                <a:spcAft>
                  <a:spcPct val="0"/>
                </a:spcAft>
                <a:buClrTx/>
                <a:buSzTx/>
                <a:buFontTx/>
                <a:buNone/>
                <a:tabLst/>
                <a:defRPr/>
              </a:pPr>
              <a:r>
                <a:rPr kumimoji="0" lang="es-UY" sz="1050" b="0" i="0" u="none" strike="noStrike" kern="1200" cap="none" spc="0" normalizeH="0" baseline="0" noProof="0" dirty="0">
                  <a:ln>
                    <a:noFill/>
                  </a:ln>
                  <a:solidFill>
                    <a:srgbClr val="7030A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Lista de </a:t>
              </a:r>
              <a:r>
                <a:rPr kumimoji="0" lang="es-UY" sz="1050" b="1" i="0" u="none" strike="noStrike" kern="1200" cap="none" spc="0" normalizeH="0" baseline="0" noProof="0" dirty="0">
                  <a:ln>
                    <a:noFill/>
                  </a:ln>
                  <a:solidFill>
                    <a:srgbClr val="7030A0"/>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entregables principales</a:t>
              </a:r>
            </a:p>
          </p:txBody>
        </p:sp>
        <p:sp>
          <p:nvSpPr>
            <p:cNvPr id="39" name="Globo: línea 38">
              <a:extLst>
                <a:ext uri="{FF2B5EF4-FFF2-40B4-BE49-F238E27FC236}">
                  <a16:creationId xmlns:a16="http://schemas.microsoft.com/office/drawing/2014/main" id="{38165033-4188-E31B-E8B2-4FBA356DF612}"/>
                </a:ext>
              </a:extLst>
            </p:cNvPr>
            <p:cNvSpPr/>
            <p:nvPr/>
          </p:nvSpPr>
          <p:spPr>
            <a:xfrm>
              <a:off x="3690043" y="116846"/>
              <a:ext cx="1959100" cy="770025"/>
            </a:xfrm>
            <a:prstGeom prst="borderCallout1">
              <a:avLst>
                <a:gd name="adj1" fmla="val 101599"/>
                <a:gd name="adj2" fmla="val -735"/>
                <a:gd name="adj3" fmla="val 226615"/>
                <a:gd name="adj4" fmla="val -9180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just" defTabSz="342900" rtl="0" eaLnBrk="0" fontAlgn="base" latinLnBrk="0" hangingPunct="0">
                <a:lnSpc>
                  <a:spcPct val="120000"/>
                </a:lnSpc>
                <a:spcBef>
                  <a:spcPct val="0"/>
                </a:spcBef>
                <a:spcAft>
                  <a:spcPts val="600"/>
                </a:spcAft>
                <a:buClrTx/>
                <a:buSzTx/>
                <a:buFontTx/>
                <a:buNone/>
                <a:tabLst/>
                <a:defRPr/>
              </a:pPr>
              <a:r>
                <a:rPr kumimoji="0" lang="es-ES" sz="1000" b="0" i="0" u="none" strike="noStrike" kern="1200" cap="none" spc="0" normalizeH="0" baseline="0" noProof="0" dirty="0">
                  <a:ln>
                    <a:noFill/>
                  </a:ln>
                  <a:solidFill>
                    <a:prstClr val="black"/>
                  </a:solidFill>
                  <a:effectLst/>
                  <a:uLnTx/>
                  <a:uFillTx/>
                  <a:latin typeface="Microsoft Sans Serif"/>
                  <a:ea typeface="+mn-ea"/>
                  <a:cs typeface="+mn-cs"/>
                </a:rPr>
                <a:t>El PM y su equipo define la lista de principales entregables del proyecto, y un cronograma de alto nivel para ellos.</a:t>
              </a:r>
            </a:p>
          </p:txBody>
        </p:sp>
      </p:grpSp>
      <p:sp>
        <p:nvSpPr>
          <p:cNvPr id="49" name="Globo: línea 48">
            <a:extLst>
              <a:ext uri="{FF2B5EF4-FFF2-40B4-BE49-F238E27FC236}">
                <a16:creationId xmlns:a16="http://schemas.microsoft.com/office/drawing/2014/main" id="{2D55E551-73A7-C049-A85B-D5C20D7722ED}"/>
              </a:ext>
            </a:extLst>
          </p:cNvPr>
          <p:cNvSpPr/>
          <p:nvPr/>
        </p:nvSpPr>
        <p:spPr>
          <a:xfrm>
            <a:off x="4095746" y="979687"/>
            <a:ext cx="1553397" cy="635571"/>
          </a:xfrm>
          <a:prstGeom prst="borderCallout1">
            <a:avLst>
              <a:gd name="adj1" fmla="val 104069"/>
              <a:gd name="adj2" fmla="val 72435"/>
              <a:gd name="adj3" fmla="val 283636"/>
              <a:gd name="adj4" fmla="val -40584"/>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just" defTabSz="342900" rtl="0" eaLnBrk="0" fontAlgn="base" latinLnBrk="0" hangingPunct="0">
              <a:lnSpc>
                <a:spcPct val="120000"/>
              </a:lnSpc>
              <a:spcBef>
                <a:spcPct val="0"/>
              </a:spcBef>
              <a:spcAft>
                <a:spcPts val="600"/>
              </a:spcAft>
              <a:buClrTx/>
              <a:buSzTx/>
              <a:buFontTx/>
              <a:buNone/>
              <a:tabLst/>
              <a:defRPr/>
            </a:pPr>
            <a:r>
              <a:rPr kumimoji="0" lang="es-ES" sz="1000" b="0" i="0" u="none" strike="noStrike" kern="1200" cap="none" spc="0" normalizeH="0" baseline="0" noProof="0" dirty="0">
                <a:ln>
                  <a:noFill/>
                </a:ln>
                <a:solidFill>
                  <a:prstClr val="black"/>
                </a:solidFill>
                <a:effectLst/>
                <a:uLnTx/>
                <a:uFillTx/>
                <a:latin typeface="Microsoft Sans Serif"/>
                <a:ea typeface="+mn-ea"/>
                <a:cs typeface="+mn-cs"/>
              </a:rPr>
              <a:t>Cada equipo de desarrollo selecciona su enfoque de construcción</a:t>
            </a:r>
          </a:p>
        </p:txBody>
      </p:sp>
    </p:spTree>
    <p:extLst>
      <p:ext uri="{BB962C8B-B14F-4D97-AF65-F5344CB8AC3E}">
        <p14:creationId xmlns:p14="http://schemas.microsoft.com/office/powerpoint/2010/main" val="34177976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bg>
      <p:bgPr>
        <a:blipFill dpi="0" rotWithShape="0">
          <a:blip r:embed="rId3">
            <a:lum/>
          </a:blip>
          <a:srcRect/>
          <a:stretch>
            <a:fillRect t="-3000" b="-3000"/>
          </a:stretch>
        </a:blipFill>
        <a:effectLst/>
      </p:bgPr>
    </p:bg>
    <p:spTree>
      <p:nvGrpSpPr>
        <p:cNvPr id="1" name=""/>
        <p:cNvGrpSpPr/>
        <p:nvPr/>
      </p:nvGrpSpPr>
      <p:grpSpPr>
        <a:xfrm>
          <a:off x="0" y="0"/>
          <a:ext cx="0" cy="0"/>
          <a:chOff x="0" y="0"/>
          <a:chExt cx="0" cy="0"/>
        </a:xfrm>
      </p:grpSpPr>
      <p:sp>
        <p:nvSpPr>
          <p:cNvPr id="6" name="CuadroTexto 5"/>
          <p:cNvSpPr txBox="1"/>
          <p:nvPr/>
        </p:nvSpPr>
        <p:spPr>
          <a:xfrm>
            <a:off x="107504" y="298803"/>
            <a:ext cx="3384375" cy="738664"/>
          </a:xfrm>
          <a:prstGeom prst="rect">
            <a:avLst/>
          </a:prstGeom>
          <a:solidFill>
            <a:srgbClr val="003399"/>
          </a:solidFill>
        </p:spPr>
        <p:txBody>
          <a:bodyPr wrap="square" rtlCol="0">
            <a:spAutoFit/>
          </a:bodyPr>
          <a:lstStyle/>
          <a:p>
            <a:pPr marL="0" marR="0" lvl="0" indent="0" algn="ctr" defTabSz="342900" rtl="0" eaLnBrk="0" fontAlgn="base" latinLnBrk="0" hangingPunct="0">
              <a:lnSpc>
                <a:spcPct val="100000"/>
              </a:lnSpc>
              <a:spcBef>
                <a:spcPct val="0"/>
              </a:spcBef>
              <a:spcAft>
                <a:spcPct val="0"/>
              </a:spcAft>
              <a:buClrTx/>
              <a:buSzTx/>
              <a:buFontTx/>
              <a:buNone/>
              <a:tabLst/>
              <a:defRPr/>
            </a:pPr>
            <a:r>
              <a:rPr kumimoji="0" lang="es-ES" sz="1400" b="0" i="0" u="none" strike="noStrike" kern="1200" cap="none" spc="0" normalizeH="0" baseline="0" noProof="0" dirty="0">
                <a:ln>
                  <a:noFill/>
                </a:ln>
                <a:solidFill>
                  <a:srgbClr val="FFFFFF"/>
                </a:solidFill>
                <a:effectLst/>
                <a:uLnTx/>
                <a:uFillTx/>
                <a:latin typeface="Microsoft Sans Serif"/>
                <a:ea typeface="+mn-ea"/>
                <a:cs typeface="Arial" panose="020B0604020202020204" pitchFamily="34" charset="0"/>
              </a:rPr>
              <a:t>En la próxima lección, presentaremos una propuesta de dirección de proyectos para Agesic, con un enfoque híbrido.</a:t>
            </a:r>
          </a:p>
        </p:txBody>
      </p:sp>
      <p:sp>
        <p:nvSpPr>
          <p:cNvPr id="7" name="Rectángulo 6"/>
          <p:cNvSpPr/>
          <p:nvPr/>
        </p:nvSpPr>
        <p:spPr>
          <a:xfrm>
            <a:off x="-1941638" y="-1344895"/>
            <a:ext cx="3579410" cy="1200329"/>
          </a:xfrm>
          <a:prstGeom prst="rect">
            <a:avLst/>
          </a:prstGeom>
          <a:solidFill>
            <a:schemeClr val="accent4">
              <a:lumMod val="20000"/>
              <a:lumOff val="80000"/>
            </a:schemeClr>
          </a:solidFill>
        </p:spPr>
        <p:txBody>
          <a:bodyPr wrap="square">
            <a:spAutoFit/>
          </a:bodyPr>
          <a:lstStyle/>
          <a:p>
            <a:pPr marL="0" marR="0" lvl="0" indent="0" algn="just" defTabSz="342900" rtl="0" eaLnBrk="0" fontAlgn="base" latinLnBrk="0" hangingPunct="0">
              <a:lnSpc>
                <a:spcPct val="100000"/>
              </a:lnSpc>
              <a:spcBef>
                <a:spcPct val="0"/>
              </a:spcBef>
              <a:spcAft>
                <a:spcPct val="0"/>
              </a:spcAft>
              <a:buClrTx/>
              <a:buSzTx/>
              <a:buFontTx/>
              <a:buNone/>
              <a:tabLst/>
              <a:defRPr/>
            </a:pPr>
            <a:r>
              <a:rPr kumimoji="0" lang="es-ES"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Un gerente de proyecto debe atender temas predictivos, aún cuando use desarrollo ágil: por ejemplo, compromisos contractuales de fechas o entregables, plan de contratación de proveedores, plan para la gestión del cambio organizacional (gestión de resistencias y expectativas)</a:t>
            </a:r>
          </a:p>
        </p:txBody>
      </p:sp>
      <p:sp>
        <p:nvSpPr>
          <p:cNvPr id="10" name="Rectángulo 9"/>
          <p:cNvSpPr/>
          <p:nvPr/>
        </p:nvSpPr>
        <p:spPr>
          <a:xfrm>
            <a:off x="284556" y="2294457"/>
            <a:ext cx="3030269" cy="830997"/>
          </a:xfrm>
          <a:prstGeom prst="rect">
            <a:avLst/>
          </a:prstGeom>
          <a:solidFill>
            <a:srgbClr val="FFEE11"/>
          </a:solidFill>
        </p:spPr>
        <p:txBody>
          <a:bodyPr wrap="square">
            <a:spAutoFit/>
          </a:bodyPr>
          <a:lstStyle/>
          <a:p>
            <a:pPr marL="0" marR="0" lvl="0" indent="0" algn="ctr" defTabSz="342900" rtl="0" eaLnBrk="0" fontAlgn="base" latinLnBrk="0" hangingPunct="0">
              <a:lnSpc>
                <a:spcPct val="100000"/>
              </a:lnSpc>
              <a:spcBef>
                <a:spcPct val="0"/>
              </a:spcBef>
              <a:spcAft>
                <a:spcPct val="0"/>
              </a:spcAft>
              <a:buClrTx/>
              <a:buSzTx/>
              <a:buFontTx/>
              <a:buNone/>
              <a:tabLst/>
              <a:defRPr/>
            </a:pPr>
            <a:r>
              <a:rPr kumimoji="0" lang="es-ES"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Como se comentará en la próxima lección, una herramienta para la creación y gestión de proyectos de la Agencia es nuestro sistema </a:t>
            </a:r>
            <a:r>
              <a:rPr kumimoji="0" lang="es-ES" sz="1200" b="1" i="1"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SIGES Portafolio</a:t>
            </a:r>
            <a:r>
              <a:rPr kumimoji="0" lang="es-ES"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a:t>
            </a:r>
          </a:p>
        </p:txBody>
      </p:sp>
      <p:sp>
        <p:nvSpPr>
          <p:cNvPr id="2" name="CuadroTexto 1">
            <a:extLst>
              <a:ext uri="{FF2B5EF4-FFF2-40B4-BE49-F238E27FC236}">
                <a16:creationId xmlns:a16="http://schemas.microsoft.com/office/drawing/2014/main" id="{F3680159-5FFB-707A-BB24-D61110C505C8}"/>
              </a:ext>
            </a:extLst>
          </p:cNvPr>
          <p:cNvSpPr txBox="1"/>
          <p:nvPr/>
        </p:nvSpPr>
        <p:spPr>
          <a:xfrm>
            <a:off x="5796136" y="771550"/>
            <a:ext cx="3168352" cy="1200329"/>
          </a:xfrm>
          <a:prstGeom prst="rect">
            <a:avLst/>
          </a:prstGeom>
          <a:solidFill>
            <a:srgbClr val="00B050"/>
          </a:solidFill>
        </p:spPr>
        <p:txBody>
          <a:bodyPr wrap="square" rtlCol="0">
            <a:spAutoFit/>
          </a:bodyPr>
          <a:lstStyle/>
          <a:p>
            <a:pPr marL="0" marR="0" lvl="0" indent="0" algn="ctr" defTabSz="342900" rtl="0" eaLnBrk="0" fontAlgn="base" latinLnBrk="0" hangingPunct="0">
              <a:lnSpc>
                <a:spcPct val="100000"/>
              </a:lnSpc>
              <a:spcBef>
                <a:spcPct val="0"/>
              </a:spcBef>
              <a:spcAft>
                <a:spcPct val="0"/>
              </a:spcAft>
              <a:buClrTx/>
              <a:buSzTx/>
              <a:buFontTx/>
              <a:buNone/>
              <a:tabLst/>
              <a:defRPr/>
            </a:pPr>
            <a:r>
              <a:rPr kumimoji="0" lang="es-ES" sz="1200" b="0" i="0" u="none" strike="noStrike" kern="1200" cap="none" spc="0" normalizeH="0" baseline="0" noProof="0" dirty="0">
                <a:ln>
                  <a:noFill/>
                </a:ln>
                <a:solidFill>
                  <a:srgbClr val="D0DF21">
                    <a:lumMod val="20000"/>
                    <a:lumOff val="80000"/>
                  </a:srgbClr>
                </a:solidFill>
                <a:effectLst/>
                <a:uLnTx/>
                <a:uFillTx/>
                <a:latin typeface="Microsoft Sans Serif"/>
                <a:ea typeface="+mn-ea"/>
                <a:cs typeface="Arial" panose="020B0604020202020204" pitchFamily="34" charset="0"/>
              </a:rPr>
              <a:t>Si deseas conocer más en profundidad el enfoque ágil, o algunas aproximaciones al mismo, consultar en la </a:t>
            </a:r>
            <a:r>
              <a:rPr kumimoji="0" lang="es-ES" sz="1200" b="1" i="1" u="none" strike="noStrike" kern="1200" cap="none" spc="0" normalizeH="0" baseline="0" noProof="0" dirty="0">
                <a:ln>
                  <a:noFill/>
                </a:ln>
                <a:solidFill>
                  <a:srgbClr val="D0DF21">
                    <a:lumMod val="20000"/>
                    <a:lumOff val="80000"/>
                  </a:srgbClr>
                </a:solidFill>
                <a:effectLst/>
                <a:uLnTx/>
                <a:uFillTx/>
                <a:latin typeface="Microsoft Sans Serif"/>
                <a:ea typeface="+mn-ea"/>
                <a:cs typeface="Arial" panose="020B0604020202020204" pitchFamily="34" charset="0"/>
              </a:rPr>
              <a:t>Oficina de Gestión de Proyectos </a:t>
            </a:r>
            <a:r>
              <a:rPr kumimoji="0" lang="es-ES" sz="1200" b="0" i="0" u="none" strike="noStrike" kern="1200" cap="none" spc="0" normalizeH="0" baseline="0" noProof="0" dirty="0">
                <a:ln>
                  <a:noFill/>
                </a:ln>
                <a:solidFill>
                  <a:srgbClr val="D0DF21">
                    <a:lumMod val="20000"/>
                    <a:lumOff val="80000"/>
                  </a:srgbClr>
                </a:solidFill>
                <a:effectLst/>
                <a:uLnTx/>
                <a:uFillTx/>
                <a:latin typeface="Microsoft Sans Serif"/>
                <a:ea typeface="+mn-ea"/>
                <a:cs typeface="Arial" panose="020B0604020202020204" pitchFamily="34" charset="0"/>
              </a:rPr>
              <a:t>sobre un curso específico que se ha desarrollado a tal fin, adaptado a la realidad y necesidades de la Agencia.</a:t>
            </a:r>
          </a:p>
        </p:txBody>
      </p:sp>
      <p:sp>
        <p:nvSpPr>
          <p:cNvPr id="3" name="Rectángulo 2">
            <a:extLst>
              <a:ext uri="{FF2B5EF4-FFF2-40B4-BE49-F238E27FC236}">
                <a16:creationId xmlns:a16="http://schemas.microsoft.com/office/drawing/2014/main" id="{9D1C6F1C-9ECB-0574-503C-AF7AF145234B}"/>
              </a:ext>
            </a:extLst>
          </p:cNvPr>
          <p:cNvSpPr/>
          <p:nvPr/>
        </p:nvSpPr>
        <p:spPr>
          <a:xfrm>
            <a:off x="5004048" y="3864118"/>
            <a:ext cx="3528392" cy="1015663"/>
          </a:xfrm>
          <a:prstGeom prst="rect">
            <a:avLst/>
          </a:prstGeom>
          <a:solidFill>
            <a:srgbClr val="7030A0"/>
          </a:solidFill>
        </p:spPr>
        <p:txBody>
          <a:bodyPr wrap="square">
            <a:spAutoFit/>
          </a:bodyPr>
          <a:lstStyle/>
          <a:p>
            <a:pPr marL="0" marR="0" lvl="0" indent="0" algn="ctr" defTabSz="342900" rtl="0" eaLnBrk="0" fontAlgn="base" latinLnBrk="0" hangingPunct="0">
              <a:lnSpc>
                <a:spcPct val="100000"/>
              </a:lnSpc>
              <a:spcBef>
                <a:spcPct val="0"/>
              </a:spcBef>
              <a:spcAft>
                <a:spcPct val="0"/>
              </a:spcAft>
              <a:buClrTx/>
              <a:buSzTx/>
              <a:buFontTx/>
              <a:buNone/>
              <a:tabLst/>
              <a:defRPr/>
            </a:pPr>
            <a:r>
              <a:rPr kumimoji="0" lang="es-ES" sz="1200" b="0" i="0" u="none" strike="noStrike" kern="1200" cap="none" spc="0" normalizeH="0" baseline="0" noProof="0" dirty="0">
                <a:ln>
                  <a:noFill/>
                </a:ln>
                <a:solidFill>
                  <a:srgbClr val="FFFF00"/>
                </a:solidFill>
                <a:effectLst/>
                <a:uLnTx/>
                <a:uFillTx/>
                <a:latin typeface="Microsoft Sans Serif"/>
                <a:ea typeface="+mn-ea"/>
                <a:cs typeface="Arial" panose="020B0604020202020204" pitchFamily="34" charset="0"/>
              </a:rPr>
              <a:t>Si deseas profundizar en el uso de SIGES Portafolio para la gestión de proyectos, gestión del presupuesto y otros fines, consultar en la Oficina de Gestión de Proyectos sobre un curso específico para el uso de este sistema.</a:t>
            </a:r>
          </a:p>
        </p:txBody>
      </p:sp>
    </p:spTree>
    <p:extLst>
      <p:ext uri="{BB962C8B-B14F-4D97-AF65-F5344CB8AC3E}">
        <p14:creationId xmlns:p14="http://schemas.microsoft.com/office/powerpoint/2010/main" val="3400569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75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2" grpId="0" animBg="1"/>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Título 3">
            <a:extLst>
              <a:ext uri="{FF2B5EF4-FFF2-40B4-BE49-F238E27FC236}">
                <a16:creationId xmlns:a16="http://schemas.microsoft.com/office/drawing/2014/main" id="{CE0998E3-F9BC-7D19-8EA6-AE849D42274B}"/>
              </a:ext>
            </a:extLst>
          </p:cNvPr>
          <p:cNvSpPr>
            <a:spLocks noGrp="1"/>
          </p:cNvSpPr>
          <p:nvPr>
            <p:ph type="title"/>
          </p:nvPr>
        </p:nvSpPr>
        <p:spPr>
          <a:xfrm>
            <a:off x="0" y="-24266"/>
            <a:ext cx="7859712" cy="435776"/>
          </a:xfrm>
        </p:spPr>
        <p:txBody>
          <a:bodyPr/>
          <a:lstStyle/>
          <a:p>
            <a:r>
              <a:rPr lang="es-UY" dirty="0">
                <a:solidFill>
                  <a:srgbClr val="7030A0"/>
                </a:solidFill>
              </a:rPr>
              <a:t>Metodología de Gestión de Proyectos de Agesic</a:t>
            </a:r>
          </a:p>
        </p:txBody>
      </p:sp>
      <p:pic>
        <p:nvPicPr>
          <p:cNvPr id="16" name="Imagen 15">
            <a:extLst>
              <a:ext uri="{FF2B5EF4-FFF2-40B4-BE49-F238E27FC236}">
                <a16:creationId xmlns:a16="http://schemas.microsoft.com/office/drawing/2014/main" id="{222FCCF4-82FF-9668-B455-354D15800EC9}"/>
              </a:ext>
            </a:extLst>
          </p:cNvPr>
          <p:cNvPicPr>
            <a:picLocks noChangeAspect="1"/>
          </p:cNvPicPr>
          <p:nvPr/>
        </p:nvPicPr>
        <p:blipFill>
          <a:blip r:embed="rId3"/>
          <a:stretch>
            <a:fillRect/>
          </a:stretch>
        </p:blipFill>
        <p:spPr>
          <a:xfrm>
            <a:off x="147980" y="537734"/>
            <a:ext cx="432048" cy="456879"/>
          </a:xfrm>
          <a:prstGeom prst="rect">
            <a:avLst/>
          </a:prstGeom>
        </p:spPr>
      </p:pic>
      <p:sp>
        <p:nvSpPr>
          <p:cNvPr id="17" name="CuadroTexto 16">
            <a:extLst>
              <a:ext uri="{FF2B5EF4-FFF2-40B4-BE49-F238E27FC236}">
                <a16:creationId xmlns:a16="http://schemas.microsoft.com/office/drawing/2014/main" id="{6DDA8A6D-A4D9-8115-E296-AADC28C9CB6A}"/>
              </a:ext>
            </a:extLst>
          </p:cNvPr>
          <p:cNvSpPr txBox="1"/>
          <p:nvPr/>
        </p:nvSpPr>
        <p:spPr>
          <a:xfrm>
            <a:off x="570036" y="473102"/>
            <a:ext cx="1911659" cy="64633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Determinar el </a:t>
            </a:r>
            <a:r>
              <a:rPr kumimoji="0" lang="es-UY" sz="12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objetivo del proyecto</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 y los </a:t>
            </a:r>
            <a:r>
              <a:rPr kumimoji="0" lang="es-UY" sz="12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propósitos</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 que lo justifica</a:t>
            </a:r>
          </a:p>
        </p:txBody>
      </p:sp>
      <p:pic>
        <p:nvPicPr>
          <p:cNvPr id="19" name="Imagen 18">
            <a:extLst>
              <a:ext uri="{FF2B5EF4-FFF2-40B4-BE49-F238E27FC236}">
                <a16:creationId xmlns:a16="http://schemas.microsoft.com/office/drawing/2014/main" id="{78263073-C01E-391D-6CDE-6D0B12DB7E56}"/>
              </a:ext>
            </a:extLst>
          </p:cNvPr>
          <p:cNvPicPr>
            <a:picLocks noChangeAspect="1"/>
          </p:cNvPicPr>
          <p:nvPr/>
        </p:nvPicPr>
        <p:blipFill>
          <a:blip r:embed="rId4"/>
          <a:stretch>
            <a:fillRect/>
          </a:stretch>
        </p:blipFill>
        <p:spPr>
          <a:xfrm>
            <a:off x="2710764" y="499801"/>
            <a:ext cx="394492" cy="435776"/>
          </a:xfrm>
          <a:prstGeom prst="rect">
            <a:avLst/>
          </a:prstGeom>
        </p:spPr>
      </p:pic>
      <p:sp>
        <p:nvSpPr>
          <p:cNvPr id="20" name="CuadroTexto 19">
            <a:extLst>
              <a:ext uri="{FF2B5EF4-FFF2-40B4-BE49-F238E27FC236}">
                <a16:creationId xmlns:a16="http://schemas.microsoft.com/office/drawing/2014/main" id="{9EC75FAA-21BB-E3B7-BB6C-1F0B6B0A0A8B}"/>
              </a:ext>
            </a:extLst>
          </p:cNvPr>
          <p:cNvSpPr txBox="1"/>
          <p:nvPr/>
        </p:nvSpPr>
        <p:spPr>
          <a:xfrm>
            <a:off x="3038596" y="479499"/>
            <a:ext cx="1978319" cy="64633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Identificar </a:t>
            </a:r>
            <a:r>
              <a:rPr kumimoji="0" lang="es-UY" sz="12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las principales partes interesadas </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del proyecto en Agesic</a:t>
            </a:r>
          </a:p>
        </p:txBody>
      </p:sp>
      <p:pic>
        <p:nvPicPr>
          <p:cNvPr id="22" name="Imagen 21">
            <a:extLst>
              <a:ext uri="{FF2B5EF4-FFF2-40B4-BE49-F238E27FC236}">
                <a16:creationId xmlns:a16="http://schemas.microsoft.com/office/drawing/2014/main" id="{104E3AF8-079A-AF53-5631-11F508181AC6}"/>
              </a:ext>
            </a:extLst>
          </p:cNvPr>
          <p:cNvPicPr>
            <a:picLocks noChangeAspect="1"/>
          </p:cNvPicPr>
          <p:nvPr/>
        </p:nvPicPr>
        <p:blipFill>
          <a:blip r:embed="rId5"/>
          <a:stretch>
            <a:fillRect/>
          </a:stretch>
        </p:blipFill>
        <p:spPr>
          <a:xfrm>
            <a:off x="5138400" y="481513"/>
            <a:ext cx="456647" cy="461665"/>
          </a:xfrm>
          <a:prstGeom prst="rect">
            <a:avLst/>
          </a:prstGeom>
        </p:spPr>
      </p:pic>
      <p:sp>
        <p:nvSpPr>
          <p:cNvPr id="23" name="CuadroTexto 22">
            <a:extLst>
              <a:ext uri="{FF2B5EF4-FFF2-40B4-BE49-F238E27FC236}">
                <a16:creationId xmlns:a16="http://schemas.microsoft.com/office/drawing/2014/main" id="{072C2EC4-C344-071B-8CEA-8CFAA0390B5E}"/>
              </a:ext>
            </a:extLst>
          </p:cNvPr>
          <p:cNvSpPr txBox="1"/>
          <p:nvPr/>
        </p:nvSpPr>
        <p:spPr>
          <a:xfrm>
            <a:off x="5573816" y="447043"/>
            <a:ext cx="1978319" cy="120032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Con interesados clave, identificar la </a:t>
            </a:r>
            <a:r>
              <a:rPr kumimoji="0" lang="es-UY" sz="12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visión del proyecto</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 incluyendo entregables, interesados en el organismo, restricciones y riesgos</a:t>
            </a:r>
          </a:p>
        </p:txBody>
      </p:sp>
      <p:pic>
        <p:nvPicPr>
          <p:cNvPr id="25" name="Imagen 24">
            <a:extLst>
              <a:ext uri="{FF2B5EF4-FFF2-40B4-BE49-F238E27FC236}">
                <a16:creationId xmlns:a16="http://schemas.microsoft.com/office/drawing/2014/main" id="{11FB0EFA-8840-2CB4-E1F5-05C136935BC8}"/>
              </a:ext>
            </a:extLst>
          </p:cNvPr>
          <p:cNvPicPr>
            <a:picLocks noChangeAspect="1"/>
          </p:cNvPicPr>
          <p:nvPr/>
        </p:nvPicPr>
        <p:blipFill>
          <a:blip r:embed="rId6"/>
          <a:stretch>
            <a:fillRect/>
          </a:stretch>
        </p:blipFill>
        <p:spPr>
          <a:xfrm>
            <a:off x="132220" y="1924200"/>
            <a:ext cx="466920" cy="456879"/>
          </a:xfrm>
          <a:prstGeom prst="rect">
            <a:avLst/>
          </a:prstGeom>
        </p:spPr>
      </p:pic>
      <p:sp>
        <p:nvSpPr>
          <p:cNvPr id="26" name="CuadroTexto 25">
            <a:extLst>
              <a:ext uri="{FF2B5EF4-FFF2-40B4-BE49-F238E27FC236}">
                <a16:creationId xmlns:a16="http://schemas.microsoft.com/office/drawing/2014/main" id="{3D2F6B57-CF68-BD9A-AD0C-7A09C15465F2}"/>
              </a:ext>
            </a:extLst>
          </p:cNvPr>
          <p:cNvSpPr txBox="1"/>
          <p:nvPr/>
        </p:nvSpPr>
        <p:spPr>
          <a:xfrm>
            <a:off x="631908" y="1964098"/>
            <a:ext cx="3204356"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Partiendo de la visión, construir la</a:t>
            </a:r>
            <a:b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br>
            <a:r>
              <a:rPr kumimoji="0" lang="es-UY" sz="12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Estructura de Desglose del Proyecto </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(EDT), </a:t>
            </a:r>
          </a:p>
        </p:txBody>
      </p:sp>
      <p:pic>
        <p:nvPicPr>
          <p:cNvPr id="28" name="Imagen 27">
            <a:extLst>
              <a:ext uri="{FF2B5EF4-FFF2-40B4-BE49-F238E27FC236}">
                <a16:creationId xmlns:a16="http://schemas.microsoft.com/office/drawing/2014/main" id="{4E0ADF3F-C628-5B3D-49C0-C22FFC9C0372}"/>
              </a:ext>
            </a:extLst>
          </p:cNvPr>
          <p:cNvPicPr>
            <a:picLocks noChangeAspect="1"/>
          </p:cNvPicPr>
          <p:nvPr/>
        </p:nvPicPr>
        <p:blipFill>
          <a:blip r:embed="rId7"/>
          <a:stretch>
            <a:fillRect/>
          </a:stretch>
        </p:blipFill>
        <p:spPr>
          <a:xfrm>
            <a:off x="3996927" y="1910247"/>
            <a:ext cx="408802" cy="458657"/>
          </a:xfrm>
          <a:prstGeom prst="rect">
            <a:avLst/>
          </a:prstGeom>
        </p:spPr>
      </p:pic>
      <p:sp>
        <p:nvSpPr>
          <p:cNvPr id="29" name="CuadroTexto 28">
            <a:extLst>
              <a:ext uri="{FF2B5EF4-FFF2-40B4-BE49-F238E27FC236}">
                <a16:creationId xmlns:a16="http://schemas.microsoft.com/office/drawing/2014/main" id="{E8E9C3C1-F813-E91A-3BF2-22C013105A90}"/>
              </a:ext>
            </a:extLst>
          </p:cNvPr>
          <p:cNvSpPr txBox="1"/>
          <p:nvPr/>
        </p:nvSpPr>
        <p:spPr>
          <a:xfrm>
            <a:off x="4405729" y="1919414"/>
            <a:ext cx="2654517"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Completar la </a:t>
            </a:r>
            <a:r>
              <a:rPr kumimoji="0" lang="es-UY" sz="12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lista de requisitos </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de los paquetes de trabajo de la EDT</a:t>
            </a:r>
          </a:p>
        </p:txBody>
      </p:sp>
      <p:pic>
        <p:nvPicPr>
          <p:cNvPr id="32" name="Imagen 31">
            <a:extLst>
              <a:ext uri="{FF2B5EF4-FFF2-40B4-BE49-F238E27FC236}">
                <a16:creationId xmlns:a16="http://schemas.microsoft.com/office/drawing/2014/main" id="{ACDBCE9F-B441-7405-5857-85BA6112F374}"/>
              </a:ext>
            </a:extLst>
          </p:cNvPr>
          <p:cNvPicPr>
            <a:picLocks noChangeAspect="1"/>
          </p:cNvPicPr>
          <p:nvPr/>
        </p:nvPicPr>
        <p:blipFill>
          <a:blip r:embed="rId8"/>
          <a:stretch>
            <a:fillRect/>
          </a:stretch>
        </p:blipFill>
        <p:spPr>
          <a:xfrm>
            <a:off x="346774" y="2588682"/>
            <a:ext cx="408802" cy="433729"/>
          </a:xfrm>
          <a:prstGeom prst="rect">
            <a:avLst/>
          </a:prstGeom>
        </p:spPr>
      </p:pic>
      <p:sp>
        <p:nvSpPr>
          <p:cNvPr id="33" name="CuadroTexto 32">
            <a:extLst>
              <a:ext uri="{FF2B5EF4-FFF2-40B4-BE49-F238E27FC236}">
                <a16:creationId xmlns:a16="http://schemas.microsoft.com/office/drawing/2014/main" id="{21782C62-FD47-E3EA-8B3D-A807031E9E4F}"/>
              </a:ext>
            </a:extLst>
          </p:cNvPr>
          <p:cNvSpPr txBox="1"/>
          <p:nvPr/>
        </p:nvSpPr>
        <p:spPr>
          <a:xfrm>
            <a:off x="755576" y="2482870"/>
            <a:ext cx="2736400" cy="64633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Partiendo de la EDT y los requisitos, construir un </a:t>
            </a:r>
            <a:r>
              <a:rPr kumimoji="0" lang="es-UY" sz="12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cronograma de alto nivel </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(entregables principales, fases, hitos)</a:t>
            </a:r>
          </a:p>
        </p:txBody>
      </p:sp>
      <p:pic>
        <p:nvPicPr>
          <p:cNvPr id="35" name="Imagen 34">
            <a:extLst>
              <a:ext uri="{FF2B5EF4-FFF2-40B4-BE49-F238E27FC236}">
                <a16:creationId xmlns:a16="http://schemas.microsoft.com/office/drawing/2014/main" id="{15D4890F-8814-BF90-9171-D9D59DD7C47D}"/>
              </a:ext>
            </a:extLst>
          </p:cNvPr>
          <p:cNvPicPr>
            <a:picLocks noChangeAspect="1"/>
          </p:cNvPicPr>
          <p:nvPr/>
        </p:nvPicPr>
        <p:blipFill>
          <a:blip r:embed="rId9"/>
          <a:stretch>
            <a:fillRect/>
          </a:stretch>
        </p:blipFill>
        <p:spPr>
          <a:xfrm>
            <a:off x="3982974" y="2587048"/>
            <a:ext cx="420155" cy="444871"/>
          </a:xfrm>
          <a:prstGeom prst="rect">
            <a:avLst/>
          </a:prstGeom>
        </p:spPr>
      </p:pic>
      <p:sp>
        <p:nvSpPr>
          <p:cNvPr id="36" name="CuadroTexto 35">
            <a:extLst>
              <a:ext uri="{FF2B5EF4-FFF2-40B4-BE49-F238E27FC236}">
                <a16:creationId xmlns:a16="http://schemas.microsoft.com/office/drawing/2014/main" id="{BFB1E0D2-523E-5D83-9B21-BDF2D745F342}"/>
              </a:ext>
            </a:extLst>
          </p:cNvPr>
          <p:cNvSpPr txBox="1"/>
          <p:nvPr/>
        </p:nvSpPr>
        <p:spPr>
          <a:xfrm>
            <a:off x="1021421" y="3297809"/>
            <a:ext cx="3591642"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Elaborar planes auxiliares (gestión de riesgos, de comunicaciones, de incidentes, presupuesto, etc.)</a:t>
            </a:r>
          </a:p>
        </p:txBody>
      </p:sp>
      <p:pic>
        <p:nvPicPr>
          <p:cNvPr id="38" name="Imagen 37">
            <a:extLst>
              <a:ext uri="{FF2B5EF4-FFF2-40B4-BE49-F238E27FC236}">
                <a16:creationId xmlns:a16="http://schemas.microsoft.com/office/drawing/2014/main" id="{3635C92F-6E0C-874D-0F67-79ADDC156690}"/>
              </a:ext>
            </a:extLst>
          </p:cNvPr>
          <p:cNvPicPr>
            <a:picLocks noChangeAspect="1"/>
          </p:cNvPicPr>
          <p:nvPr/>
        </p:nvPicPr>
        <p:blipFill>
          <a:blip r:embed="rId10"/>
          <a:stretch>
            <a:fillRect/>
          </a:stretch>
        </p:blipFill>
        <p:spPr>
          <a:xfrm>
            <a:off x="597211" y="3322915"/>
            <a:ext cx="424210" cy="424210"/>
          </a:xfrm>
          <a:prstGeom prst="rect">
            <a:avLst/>
          </a:prstGeom>
        </p:spPr>
      </p:pic>
      <p:sp>
        <p:nvSpPr>
          <p:cNvPr id="39" name="CuadroTexto 38">
            <a:extLst>
              <a:ext uri="{FF2B5EF4-FFF2-40B4-BE49-F238E27FC236}">
                <a16:creationId xmlns:a16="http://schemas.microsoft.com/office/drawing/2014/main" id="{365BE89D-7EFB-4E23-78FC-2852D8791D95}"/>
              </a:ext>
            </a:extLst>
          </p:cNvPr>
          <p:cNvSpPr txBox="1"/>
          <p:nvPr/>
        </p:nvSpPr>
        <p:spPr>
          <a:xfrm>
            <a:off x="4436617" y="2525256"/>
            <a:ext cx="2736401" cy="64633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Cada equipo de desarrollo de entregables planifica su trabajo (enfoques predictivos o adaptativos)</a:t>
            </a:r>
          </a:p>
        </p:txBody>
      </p:sp>
      <p:pic>
        <p:nvPicPr>
          <p:cNvPr id="41" name="Imagen 40">
            <a:extLst>
              <a:ext uri="{FF2B5EF4-FFF2-40B4-BE49-F238E27FC236}">
                <a16:creationId xmlns:a16="http://schemas.microsoft.com/office/drawing/2014/main" id="{842B102B-5518-183C-1C34-CBAEFF5FC9D4}"/>
              </a:ext>
            </a:extLst>
          </p:cNvPr>
          <p:cNvPicPr>
            <a:picLocks noChangeAspect="1"/>
          </p:cNvPicPr>
          <p:nvPr/>
        </p:nvPicPr>
        <p:blipFill>
          <a:blip r:embed="rId11"/>
          <a:stretch>
            <a:fillRect/>
          </a:stretch>
        </p:blipFill>
        <p:spPr>
          <a:xfrm>
            <a:off x="5580522" y="3349333"/>
            <a:ext cx="448590" cy="424210"/>
          </a:xfrm>
          <a:prstGeom prst="rect">
            <a:avLst/>
          </a:prstGeom>
        </p:spPr>
      </p:pic>
      <p:sp>
        <p:nvSpPr>
          <p:cNvPr id="42" name="CuadroTexto 41">
            <a:extLst>
              <a:ext uri="{FF2B5EF4-FFF2-40B4-BE49-F238E27FC236}">
                <a16:creationId xmlns:a16="http://schemas.microsoft.com/office/drawing/2014/main" id="{F6162535-588F-439B-AC5D-2CC1125186DE}"/>
              </a:ext>
            </a:extLst>
          </p:cNvPr>
          <p:cNvSpPr txBox="1"/>
          <p:nvPr/>
        </p:nvSpPr>
        <p:spPr>
          <a:xfrm>
            <a:off x="6107227" y="3243847"/>
            <a:ext cx="3044883" cy="64633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Iniciar la ejecución y el seguimiento del proyecto (</a:t>
            </a:r>
            <a:r>
              <a:rPr kumimoji="0" lang="es-UY" sz="1200" b="0" i="0" u="none" strike="noStrike" kern="1200" cap="none" spc="0" normalizeH="0" baseline="0" noProof="0" dirty="0" err="1">
                <a:ln>
                  <a:noFill/>
                </a:ln>
                <a:solidFill>
                  <a:srgbClr val="002C68"/>
                </a:solidFill>
                <a:effectLst/>
                <a:uLnTx/>
                <a:uFillTx/>
                <a:latin typeface="Microsoft Sans Serif"/>
                <a:ea typeface="+mn-ea"/>
                <a:cs typeface="Arial" panose="020B0604020202020204" pitchFamily="34" charset="0"/>
              </a:rPr>
              <a:t>kick</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-off, reuniones, retrospectivas, lecciones aprendidas)</a:t>
            </a:r>
          </a:p>
        </p:txBody>
      </p:sp>
      <p:grpSp>
        <p:nvGrpSpPr>
          <p:cNvPr id="49" name="Grupo 48">
            <a:extLst>
              <a:ext uri="{FF2B5EF4-FFF2-40B4-BE49-F238E27FC236}">
                <a16:creationId xmlns:a16="http://schemas.microsoft.com/office/drawing/2014/main" id="{B6A01918-0216-B2ED-CB04-254BA987ABFE}"/>
              </a:ext>
            </a:extLst>
          </p:cNvPr>
          <p:cNvGrpSpPr/>
          <p:nvPr/>
        </p:nvGrpSpPr>
        <p:grpSpPr>
          <a:xfrm>
            <a:off x="5634445" y="4001811"/>
            <a:ext cx="641575" cy="424210"/>
            <a:chOff x="4624776" y="3888649"/>
            <a:chExt cx="797532" cy="474006"/>
          </a:xfrm>
        </p:grpSpPr>
        <p:pic>
          <p:nvPicPr>
            <p:cNvPr id="45" name="Imagen 44">
              <a:extLst>
                <a:ext uri="{FF2B5EF4-FFF2-40B4-BE49-F238E27FC236}">
                  <a16:creationId xmlns:a16="http://schemas.microsoft.com/office/drawing/2014/main" id="{7D55CCBE-32C3-BC87-4E5F-E430B50E76CC}"/>
                </a:ext>
              </a:extLst>
            </p:cNvPr>
            <p:cNvPicPr>
              <a:picLocks noChangeAspect="1"/>
            </p:cNvPicPr>
            <p:nvPr/>
          </p:nvPicPr>
          <p:blipFill>
            <a:blip r:embed="rId3">
              <a:clrChange>
                <a:clrFrom>
                  <a:srgbClr val="FFFFFF"/>
                </a:clrFrom>
                <a:clrTo>
                  <a:srgbClr val="FFFFFF">
                    <a:alpha val="0"/>
                  </a:srgbClr>
                </a:clrTo>
              </a:clrChange>
              <a:biLevel thresh="75000"/>
            </a:blip>
            <a:stretch>
              <a:fillRect/>
            </a:stretch>
          </p:blipFill>
          <p:spPr>
            <a:xfrm>
              <a:off x="4624776" y="3888649"/>
              <a:ext cx="432048" cy="456879"/>
            </a:xfrm>
            <a:prstGeom prst="rect">
              <a:avLst/>
            </a:prstGeom>
          </p:spPr>
        </p:pic>
        <p:pic>
          <p:nvPicPr>
            <p:cNvPr id="44" name="Imagen 43">
              <a:extLst>
                <a:ext uri="{FF2B5EF4-FFF2-40B4-BE49-F238E27FC236}">
                  <a16:creationId xmlns:a16="http://schemas.microsoft.com/office/drawing/2014/main" id="{4B6C2475-CD74-D6EC-4D1F-371E6B766A20}"/>
                </a:ext>
              </a:extLst>
            </p:cNvPr>
            <p:cNvPicPr>
              <a:picLocks noChangeAspect="1"/>
            </p:cNvPicPr>
            <p:nvPr/>
          </p:nvPicPr>
          <p:blipFill>
            <a:blip r:embed="rId12">
              <a:clrChange>
                <a:clrFrom>
                  <a:srgbClr val="FFFFFF"/>
                </a:clrFrom>
                <a:clrTo>
                  <a:srgbClr val="FFFFFF">
                    <a:alpha val="0"/>
                  </a:srgbClr>
                </a:clrTo>
              </a:clrChange>
              <a:biLevel thresh="75000"/>
            </a:blip>
            <a:stretch>
              <a:fillRect/>
            </a:stretch>
          </p:blipFill>
          <p:spPr>
            <a:xfrm>
              <a:off x="4968911" y="3888649"/>
              <a:ext cx="453397" cy="474006"/>
            </a:xfrm>
            <a:prstGeom prst="rect">
              <a:avLst/>
            </a:prstGeom>
          </p:spPr>
        </p:pic>
        <p:sp>
          <p:nvSpPr>
            <p:cNvPr id="46" name="Elipse 45">
              <a:extLst>
                <a:ext uri="{FF2B5EF4-FFF2-40B4-BE49-F238E27FC236}">
                  <a16:creationId xmlns:a16="http://schemas.microsoft.com/office/drawing/2014/main" id="{7459B115-FBC1-E6DD-4FEA-422EF45613A0}"/>
                </a:ext>
              </a:extLst>
            </p:cNvPr>
            <p:cNvSpPr/>
            <p:nvPr/>
          </p:nvSpPr>
          <p:spPr>
            <a:xfrm>
              <a:off x="4965189" y="4011910"/>
              <a:ext cx="91635" cy="216024"/>
            </a:xfrm>
            <a:prstGeom prst="ellipse">
              <a:avLst/>
            </a:prstGeom>
            <a:solidFill>
              <a:srgbClr val="0009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FFFFFF"/>
                </a:solidFill>
                <a:effectLst/>
                <a:uLnTx/>
                <a:uFillTx/>
                <a:latin typeface="Microsoft Sans Serif"/>
                <a:ea typeface="+mn-ea"/>
                <a:cs typeface="+mn-cs"/>
              </a:endParaRPr>
            </a:p>
          </p:txBody>
        </p:sp>
      </p:grpSp>
      <p:sp>
        <p:nvSpPr>
          <p:cNvPr id="47" name="CuadroTexto 46">
            <a:extLst>
              <a:ext uri="{FF2B5EF4-FFF2-40B4-BE49-F238E27FC236}">
                <a16:creationId xmlns:a16="http://schemas.microsoft.com/office/drawing/2014/main" id="{3B67F5C9-3900-3588-6708-E794CC0E9C12}"/>
              </a:ext>
            </a:extLst>
          </p:cNvPr>
          <p:cNvSpPr txBox="1"/>
          <p:nvPr/>
        </p:nvSpPr>
        <p:spPr>
          <a:xfrm>
            <a:off x="6276020" y="4049471"/>
            <a:ext cx="2336702"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Finalizar el proyecto (en organismo y en Agesic)</a:t>
            </a:r>
          </a:p>
        </p:txBody>
      </p:sp>
      <p:sp>
        <p:nvSpPr>
          <p:cNvPr id="2" name="Cerrar llave 1">
            <a:extLst>
              <a:ext uri="{FF2B5EF4-FFF2-40B4-BE49-F238E27FC236}">
                <a16:creationId xmlns:a16="http://schemas.microsoft.com/office/drawing/2014/main" id="{C5EECFB0-4B0B-3B8D-3AE5-31D43262F36B}"/>
              </a:ext>
            </a:extLst>
          </p:cNvPr>
          <p:cNvSpPr/>
          <p:nvPr/>
        </p:nvSpPr>
        <p:spPr>
          <a:xfrm>
            <a:off x="7380312" y="267494"/>
            <a:ext cx="360040" cy="1584176"/>
          </a:xfrm>
          <a:prstGeom prst="rightBrace">
            <a:avLst/>
          </a:prstGeom>
          <a:ln w="19050">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0070C0"/>
              </a:solidFill>
              <a:effectLst/>
              <a:uLnTx/>
              <a:uFillTx/>
              <a:latin typeface="Microsoft Sans Serif"/>
              <a:ea typeface="+mn-ea"/>
              <a:cs typeface="+mn-cs"/>
            </a:endParaRPr>
          </a:p>
        </p:txBody>
      </p:sp>
      <p:sp>
        <p:nvSpPr>
          <p:cNvPr id="3" name="CuadroTexto 2">
            <a:extLst>
              <a:ext uri="{FF2B5EF4-FFF2-40B4-BE49-F238E27FC236}">
                <a16:creationId xmlns:a16="http://schemas.microsoft.com/office/drawing/2014/main" id="{E8F2B241-CA96-DCE4-F029-B00FD7822DAF}"/>
              </a:ext>
            </a:extLst>
          </p:cNvPr>
          <p:cNvSpPr txBox="1"/>
          <p:nvPr/>
        </p:nvSpPr>
        <p:spPr>
          <a:xfrm>
            <a:off x="7859712" y="644083"/>
            <a:ext cx="1136308" cy="830997"/>
          </a:xfrm>
          <a:prstGeom prst="rect">
            <a:avLst/>
          </a:prstGeom>
          <a:noFill/>
          <a:ln>
            <a:solidFill>
              <a:srgbClr val="0070C0"/>
            </a:solidFill>
          </a:ln>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70C0"/>
                </a:solidFill>
                <a:effectLst/>
                <a:uLnTx/>
                <a:uFillTx/>
                <a:latin typeface="Microsoft Sans Serif"/>
                <a:ea typeface="+mn-ea"/>
                <a:cs typeface="Arial" panose="020B0604020202020204" pitchFamily="34" charset="0"/>
              </a:rPr>
              <a:t>Estos puntos se vieron en el módulo 1 del curso</a:t>
            </a:r>
          </a:p>
        </p:txBody>
      </p:sp>
      <p:sp>
        <p:nvSpPr>
          <p:cNvPr id="4" name="CuadroTexto 3">
            <a:extLst>
              <a:ext uri="{FF2B5EF4-FFF2-40B4-BE49-F238E27FC236}">
                <a16:creationId xmlns:a16="http://schemas.microsoft.com/office/drawing/2014/main" id="{E9B3CCE9-18DA-F31A-722D-293F214D174B}"/>
              </a:ext>
            </a:extLst>
          </p:cNvPr>
          <p:cNvSpPr txBox="1"/>
          <p:nvPr/>
        </p:nvSpPr>
        <p:spPr>
          <a:xfrm>
            <a:off x="124471" y="1545726"/>
            <a:ext cx="4488592" cy="276999"/>
          </a:xfrm>
          <a:prstGeom prst="rect">
            <a:avLst/>
          </a:prstGeom>
          <a:noFill/>
          <a:ln>
            <a:solidFill>
              <a:srgbClr val="0070C0"/>
            </a:solidFill>
          </a:ln>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70C0"/>
                </a:solidFill>
                <a:effectLst/>
                <a:uLnTx/>
                <a:uFillTx/>
                <a:latin typeface="Microsoft Sans Serif"/>
                <a:ea typeface="+mn-ea"/>
                <a:cs typeface="Arial" panose="020B0604020202020204" pitchFamily="34" charset="0"/>
              </a:rPr>
              <a:t>En esta lección avanzaremos con más puntos:</a:t>
            </a:r>
          </a:p>
        </p:txBody>
      </p:sp>
      <p:sp>
        <p:nvSpPr>
          <p:cNvPr id="5" name="CuadroTexto 4">
            <a:extLst>
              <a:ext uri="{FF2B5EF4-FFF2-40B4-BE49-F238E27FC236}">
                <a16:creationId xmlns:a16="http://schemas.microsoft.com/office/drawing/2014/main" id="{C9AFA8BA-87AE-E9CB-EAB0-C5EB7C764B99}"/>
              </a:ext>
            </a:extLst>
          </p:cNvPr>
          <p:cNvSpPr txBox="1"/>
          <p:nvPr/>
        </p:nvSpPr>
        <p:spPr>
          <a:xfrm>
            <a:off x="2943177" y="3816675"/>
            <a:ext cx="2197214" cy="646331"/>
          </a:xfrm>
          <a:prstGeom prst="rect">
            <a:avLst/>
          </a:prstGeom>
          <a:noFill/>
          <a:ln>
            <a:solidFill>
              <a:srgbClr val="0070C0"/>
            </a:solidFill>
          </a:ln>
        </p:spPr>
        <p:txBody>
          <a:bodyPr wrap="square" rtlCol="0">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70C0"/>
                </a:solidFill>
                <a:effectLst/>
                <a:uLnTx/>
                <a:uFillTx/>
                <a:latin typeface="Microsoft Sans Serif"/>
                <a:ea typeface="+mn-ea"/>
                <a:cs typeface="Arial" panose="020B0604020202020204" pitchFamily="34" charset="0"/>
              </a:rPr>
              <a:t>Los puntos finales los comentaremos en el módulo 3 del curso</a:t>
            </a:r>
          </a:p>
        </p:txBody>
      </p:sp>
      <p:sp>
        <p:nvSpPr>
          <p:cNvPr id="6" name="Cerrar llave 5">
            <a:extLst>
              <a:ext uri="{FF2B5EF4-FFF2-40B4-BE49-F238E27FC236}">
                <a16:creationId xmlns:a16="http://schemas.microsoft.com/office/drawing/2014/main" id="{3DED55A3-21C1-0350-EFB9-1CF66D981B3E}"/>
              </a:ext>
            </a:extLst>
          </p:cNvPr>
          <p:cNvSpPr/>
          <p:nvPr/>
        </p:nvSpPr>
        <p:spPr>
          <a:xfrm flipH="1">
            <a:off x="5274350" y="3300465"/>
            <a:ext cx="364734" cy="1186551"/>
          </a:xfrm>
          <a:prstGeom prst="rightBrace">
            <a:avLst>
              <a:gd name="adj1" fmla="val 8333"/>
              <a:gd name="adj2" fmla="val 50650"/>
            </a:avLst>
          </a:prstGeom>
          <a:ln w="19050">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0070C0"/>
              </a:solidFill>
              <a:effectLst/>
              <a:uLnTx/>
              <a:uFillTx/>
              <a:latin typeface="Microsoft Sans Serif"/>
              <a:ea typeface="+mn-ea"/>
              <a:cs typeface="+mn-cs"/>
            </a:endParaRPr>
          </a:p>
        </p:txBody>
      </p:sp>
    </p:spTree>
    <p:extLst>
      <p:ext uri="{BB962C8B-B14F-4D97-AF65-F5344CB8AC3E}">
        <p14:creationId xmlns:p14="http://schemas.microsoft.com/office/powerpoint/2010/main" val="1883814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left)">
                                      <p:cBhvr>
                                        <p:cTn id="34" dur="500"/>
                                        <p:tgtEl>
                                          <p:spTgt spid="2"/>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500"/>
                                        <p:tgtEl>
                                          <p:spTgt spid="26"/>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childTnLst>
                          </p:cTn>
                        </p:par>
                        <p:par>
                          <p:cTn id="58" fill="hold">
                            <p:stCondLst>
                              <p:cond delay="50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fade">
                                      <p:cBhvr>
                                        <p:cTn id="66" dur="500"/>
                                        <p:tgtEl>
                                          <p:spTgt spid="32"/>
                                        </p:tgtEl>
                                      </p:cBhvr>
                                    </p:animEffect>
                                  </p:childTnLst>
                                </p:cTn>
                              </p:par>
                            </p:childTnLst>
                          </p:cTn>
                        </p:par>
                        <p:par>
                          <p:cTn id="67" fill="hold">
                            <p:stCondLst>
                              <p:cond delay="500"/>
                            </p:stCondLst>
                            <p:childTnLst>
                              <p:par>
                                <p:cTn id="68" presetID="10" presetClass="entr" presetSubtype="0"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500"/>
                                        <p:tgtEl>
                                          <p:spTgt spid="33"/>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fade">
                                      <p:cBhvr>
                                        <p:cTn id="75" dur="500"/>
                                        <p:tgtEl>
                                          <p:spTgt spid="35"/>
                                        </p:tgtEl>
                                      </p:cBhvr>
                                    </p:animEffect>
                                  </p:childTnLst>
                                </p:cTn>
                              </p:par>
                            </p:childTnLst>
                          </p:cTn>
                        </p:par>
                        <p:par>
                          <p:cTn id="76" fill="hold">
                            <p:stCondLst>
                              <p:cond delay="500"/>
                            </p:stCondLst>
                            <p:childTnLst>
                              <p:par>
                                <p:cTn id="77" presetID="10" presetClass="entr" presetSubtype="0"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38"/>
                                        </p:tgtEl>
                                        <p:attrNameLst>
                                          <p:attrName>style.visibility</p:attrName>
                                        </p:attrNameLst>
                                      </p:cBhvr>
                                      <p:to>
                                        <p:strVal val="visible"/>
                                      </p:to>
                                    </p:set>
                                    <p:animEffect transition="in" filter="fade">
                                      <p:cBhvr>
                                        <p:cTn id="84" dur="500"/>
                                        <p:tgtEl>
                                          <p:spTgt spid="38"/>
                                        </p:tgtEl>
                                      </p:cBhvr>
                                    </p:animEffect>
                                  </p:childTnLst>
                                </p:cTn>
                              </p:par>
                            </p:childTnLst>
                          </p:cTn>
                        </p:par>
                        <p:par>
                          <p:cTn id="85" fill="hold">
                            <p:stCondLst>
                              <p:cond delay="500"/>
                            </p:stCondLst>
                            <p:childTnLst>
                              <p:par>
                                <p:cTn id="86" presetID="10" presetClass="entr" presetSubtype="0" fill="hold" grpId="0" nodeType="after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fade">
                                      <p:cBhvr>
                                        <p:cTn id="88" dur="500"/>
                                        <p:tgtEl>
                                          <p:spTgt spid="36"/>
                                        </p:tgtEl>
                                      </p:cBhvr>
                                    </p:animEffect>
                                  </p:childTnLst>
                                </p:cTn>
                              </p:par>
                            </p:childTnLst>
                          </p:cTn>
                        </p:par>
                      </p:childTnLst>
                    </p:cTn>
                  </p:par>
                  <p:par>
                    <p:cTn id="89" fill="hold">
                      <p:stCondLst>
                        <p:cond delay="indefinite"/>
                      </p:stCondLst>
                      <p:childTnLst>
                        <p:par>
                          <p:cTn id="90" fill="hold">
                            <p:stCondLst>
                              <p:cond delay="0"/>
                            </p:stCondLst>
                            <p:childTnLst>
                              <p:par>
                                <p:cTn id="91" presetID="2" presetClass="entr" presetSubtype="8" fill="hold" grpId="0" nodeType="clickEffect">
                                  <p:stCondLst>
                                    <p:cond delay="0"/>
                                  </p:stCondLst>
                                  <p:childTnLst>
                                    <p:set>
                                      <p:cBhvr>
                                        <p:cTn id="92" dur="1" fill="hold">
                                          <p:stCondLst>
                                            <p:cond delay="0"/>
                                          </p:stCondLst>
                                        </p:cTn>
                                        <p:tgtEl>
                                          <p:spTgt spid="5"/>
                                        </p:tgtEl>
                                        <p:attrNameLst>
                                          <p:attrName>style.visibility</p:attrName>
                                        </p:attrNameLst>
                                      </p:cBhvr>
                                      <p:to>
                                        <p:strVal val="visible"/>
                                      </p:to>
                                    </p:set>
                                    <p:anim calcmode="lin" valueType="num">
                                      <p:cBhvr additive="base">
                                        <p:cTn id="93" dur="1500" fill="hold"/>
                                        <p:tgtEl>
                                          <p:spTgt spid="5"/>
                                        </p:tgtEl>
                                        <p:attrNameLst>
                                          <p:attrName>ppt_x</p:attrName>
                                        </p:attrNameLst>
                                      </p:cBhvr>
                                      <p:tavLst>
                                        <p:tav tm="0">
                                          <p:val>
                                            <p:strVal val="0-#ppt_w/2"/>
                                          </p:val>
                                        </p:tav>
                                        <p:tav tm="100000">
                                          <p:val>
                                            <p:strVal val="#ppt_x"/>
                                          </p:val>
                                        </p:tav>
                                      </p:tavLst>
                                    </p:anim>
                                    <p:anim calcmode="lin" valueType="num">
                                      <p:cBhvr additive="base">
                                        <p:cTn id="94" dur="1500" fill="hold"/>
                                        <p:tgtEl>
                                          <p:spTgt spid="5"/>
                                        </p:tgtEl>
                                        <p:attrNameLst>
                                          <p:attrName>ppt_y</p:attrName>
                                        </p:attrNameLst>
                                      </p:cBhvr>
                                      <p:tavLst>
                                        <p:tav tm="0">
                                          <p:val>
                                            <p:strVal val="#ppt_y"/>
                                          </p:val>
                                        </p:tav>
                                        <p:tav tm="100000">
                                          <p:val>
                                            <p:strVal val="#ppt_y"/>
                                          </p:val>
                                        </p:tav>
                                      </p:tavLst>
                                    </p:anim>
                                  </p:childTnLst>
                                </p:cTn>
                              </p:par>
                            </p:childTnLst>
                          </p:cTn>
                        </p:par>
                        <p:par>
                          <p:cTn id="95" fill="hold">
                            <p:stCondLst>
                              <p:cond delay="1500"/>
                            </p:stCondLst>
                            <p:childTnLst>
                              <p:par>
                                <p:cTn id="96" presetID="22" presetClass="entr" presetSubtype="8" fill="hold" grpId="0" nodeType="afterEffect">
                                  <p:stCondLst>
                                    <p:cond delay="0"/>
                                  </p:stCondLst>
                                  <p:childTnLst>
                                    <p:set>
                                      <p:cBhvr>
                                        <p:cTn id="97" dur="1" fill="hold">
                                          <p:stCondLst>
                                            <p:cond delay="0"/>
                                          </p:stCondLst>
                                        </p:cTn>
                                        <p:tgtEl>
                                          <p:spTgt spid="6"/>
                                        </p:tgtEl>
                                        <p:attrNameLst>
                                          <p:attrName>style.visibility</p:attrName>
                                        </p:attrNameLst>
                                      </p:cBhvr>
                                      <p:to>
                                        <p:strVal val="visible"/>
                                      </p:to>
                                    </p:set>
                                    <p:animEffect transition="in" filter="wipe(left)">
                                      <p:cBhvr>
                                        <p:cTn id="98" dur="500"/>
                                        <p:tgtEl>
                                          <p:spTgt spid="6"/>
                                        </p:tgtEl>
                                      </p:cBhvr>
                                    </p:animEffect>
                                  </p:childTnLst>
                                </p:cTn>
                              </p:par>
                            </p:childTnLst>
                          </p:cTn>
                        </p:par>
                        <p:par>
                          <p:cTn id="99" fill="hold">
                            <p:stCondLst>
                              <p:cond delay="2000"/>
                            </p:stCondLst>
                            <p:childTnLst>
                              <p:par>
                                <p:cTn id="100" presetID="10" presetClass="entr" presetSubtype="0" fill="hold" nodeType="afterEffect">
                                  <p:stCondLst>
                                    <p:cond delay="0"/>
                                  </p:stCondLst>
                                  <p:childTnLst>
                                    <p:set>
                                      <p:cBhvr>
                                        <p:cTn id="101" dur="1" fill="hold">
                                          <p:stCondLst>
                                            <p:cond delay="0"/>
                                          </p:stCondLst>
                                        </p:cTn>
                                        <p:tgtEl>
                                          <p:spTgt spid="41"/>
                                        </p:tgtEl>
                                        <p:attrNameLst>
                                          <p:attrName>style.visibility</p:attrName>
                                        </p:attrNameLst>
                                      </p:cBhvr>
                                      <p:to>
                                        <p:strVal val="visible"/>
                                      </p:to>
                                    </p:set>
                                    <p:animEffect transition="in" filter="fade">
                                      <p:cBhvr>
                                        <p:cTn id="102" dur="500"/>
                                        <p:tgtEl>
                                          <p:spTgt spid="41"/>
                                        </p:tgtEl>
                                      </p:cBhvr>
                                    </p:animEffect>
                                  </p:childTnLst>
                                </p:cTn>
                              </p:par>
                            </p:childTnLst>
                          </p:cTn>
                        </p:par>
                        <p:par>
                          <p:cTn id="103" fill="hold">
                            <p:stCondLst>
                              <p:cond delay="2500"/>
                            </p:stCondLst>
                            <p:childTnLst>
                              <p:par>
                                <p:cTn id="104" presetID="10" presetClass="entr" presetSubtype="0" fill="hold" grpId="0" nodeType="afterEffect">
                                  <p:stCondLst>
                                    <p:cond delay="0"/>
                                  </p:stCondLst>
                                  <p:childTnLst>
                                    <p:set>
                                      <p:cBhvr>
                                        <p:cTn id="105" dur="1" fill="hold">
                                          <p:stCondLst>
                                            <p:cond delay="0"/>
                                          </p:stCondLst>
                                        </p:cTn>
                                        <p:tgtEl>
                                          <p:spTgt spid="42"/>
                                        </p:tgtEl>
                                        <p:attrNameLst>
                                          <p:attrName>style.visibility</p:attrName>
                                        </p:attrNameLst>
                                      </p:cBhvr>
                                      <p:to>
                                        <p:strVal val="visible"/>
                                      </p:to>
                                    </p:set>
                                    <p:animEffect transition="in" filter="fade">
                                      <p:cBhvr>
                                        <p:cTn id="106" dur="500"/>
                                        <p:tgtEl>
                                          <p:spTgt spid="42"/>
                                        </p:tgtEl>
                                      </p:cBhvr>
                                    </p:animEffect>
                                  </p:childTnLst>
                                </p:cTn>
                              </p:par>
                            </p:childTnLst>
                          </p:cTn>
                        </p:par>
                        <p:par>
                          <p:cTn id="107" fill="hold">
                            <p:stCondLst>
                              <p:cond delay="3000"/>
                            </p:stCondLst>
                            <p:childTnLst>
                              <p:par>
                                <p:cTn id="108" presetID="10" presetClass="entr" presetSubtype="0" fill="hold" nodeType="afterEffect">
                                  <p:stCondLst>
                                    <p:cond delay="0"/>
                                  </p:stCondLst>
                                  <p:childTnLst>
                                    <p:set>
                                      <p:cBhvr>
                                        <p:cTn id="109" dur="1" fill="hold">
                                          <p:stCondLst>
                                            <p:cond delay="0"/>
                                          </p:stCondLst>
                                        </p:cTn>
                                        <p:tgtEl>
                                          <p:spTgt spid="49"/>
                                        </p:tgtEl>
                                        <p:attrNameLst>
                                          <p:attrName>style.visibility</p:attrName>
                                        </p:attrNameLst>
                                      </p:cBhvr>
                                      <p:to>
                                        <p:strVal val="visible"/>
                                      </p:to>
                                    </p:set>
                                    <p:animEffect transition="in" filter="fade">
                                      <p:cBhvr>
                                        <p:cTn id="110" dur="500"/>
                                        <p:tgtEl>
                                          <p:spTgt spid="49"/>
                                        </p:tgtEl>
                                      </p:cBhvr>
                                    </p:animEffect>
                                  </p:childTnLst>
                                </p:cTn>
                              </p:par>
                            </p:childTnLst>
                          </p:cTn>
                        </p:par>
                        <p:par>
                          <p:cTn id="111" fill="hold">
                            <p:stCondLst>
                              <p:cond delay="3500"/>
                            </p:stCondLst>
                            <p:childTnLst>
                              <p:par>
                                <p:cTn id="112" presetID="10" presetClass="entr" presetSubtype="0" fill="hold" grpId="0" nodeType="afterEffect">
                                  <p:stCondLst>
                                    <p:cond delay="0"/>
                                  </p:stCondLst>
                                  <p:childTnLst>
                                    <p:set>
                                      <p:cBhvr>
                                        <p:cTn id="113" dur="1" fill="hold">
                                          <p:stCondLst>
                                            <p:cond delay="0"/>
                                          </p:stCondLst>
                                        </p:cTn>
                                        <p:tgtEl>
                                          <p:spTgt spid="47"/>
                                        </p:tgtEl>
                                        <p:attrNameLst>
                                          <p:attrName>style.visibility</p:attrName>
                                        </p:attrNameLst>
                                      </p:cBhvr>
                                      <p:to>
                                        <p:strVal val="visible"/>
                                      </p:to>
                                    </p:set>
                                    <p:animEffect transition="in" filter="fade">
                                      <p:cBhvr>
                                        <p:cTn id="114"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23" grpId="0"/>
      <p:bldP spid="26" grpId="0"/>
      <p:bldP spid="29" grpId="0"/>
      <p:bldP spid="33" grpId="0"/>
      <p:bldP spid="36" grpId="0"/>
      <p:bldP spid="39" grpId="0"/>
      <p:bldP spid="42" grpId="0"/>
      <p:bldP spid="47" grpId="0"/>
      <p:bldP spid="2" grpId="0" animBg="1"/>
      <p:bldP spid="3" grpId="0" animBg="1"/>
      <p:bldP spid="4" grpId="0" animBg="1"/>
      <p:bldP spid="5" grpId="0"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3">
            <a:extLst>
              <a:ext uri="{FF2B5EF4-FFF2-40B4-BE49-F238E27FC236}">
                <a16:creationId xmlns:a16="http://schemas.microsoft.com/office/drawing/2014/main" id="{CC05F50C-22AB-73B8-EC39-71C25524A95E}"/>
              </a:ext>
            </a:extLst>
          </p:cNvPr>
          <p:cNvSpPr>
            <a:spLocks noGrp="1"/>
          </p:cNvSpPr>
          <p:nvPr>
            <p:ph type="title"/>
          </p:nvPr>
        </p:nvSpPr>
        <p:spPr>
          <a:xfrm>
            <a:off x="179512" y="134767"/>
            <a:ext cx="7427886" cy="435776"/>
          </a:xfrm>
        </p:spPr>
        <p:txBody>
          <a:bodyPr/>
          <a:lstStyle/>
          <a:p>
            <a:r>
              <a:rPr lang="es-UY" dirty="0">
                <a:solidFill>
                  <a:srgbClr val="7030A0"/>
                </a:solidFill>
              </a:rPr>
              <a:t>Construir una EDT (lista de entregables principales)</a:t>
            </a:r>
          </a:p>
        </p:txBody>
      </p:sp>
      <p:grpSp>
        <p:nvGrpSpPr>
          <p:cNvPr id="6" name="Grupo 5">
            <a:extLst>
              <a:ext uri="{FF2B5EF4-FFF2-40B4-BE49-F238E27FC236}">
                <a16:creationId xmlns:a16="http://schemas.microsoft.com/office/drawing/2014/main" id="{BBF08863-CF5E-ED22-495E-ABA89B9650D8}"/>
              </a:ext>
            </a:extLst>
          </p:cNvPr>
          <p:cNvGrpSpPr/>
          <p:nvPr/>
        </p:nvGrpSpPr>
        <p:grpSpPr>
          <a:xfrm>
            <a:off x="4572000" y="1059582"/>
            <a:ext cx="4171438" cy="2121672"/>
            <a:chOff x="4536092" y="1414183"/>
            <a:chExt cx="4171438" cy="2121672"/>
          </a:xfrm>
        </p:grpSpPr>
        <p:sp>
          <p:nvSpPr>
            <p:cNvPr id="8" name="Rectángulo: esquinas superiores cortadas 7">
              <a:extLst>
                <a:ext uri="{FF2B5EF4-FFF2-40B4-BE49-F238E27FC236}">
                  <a16:creationId xmlns:a16="http://schemas.microsoft.com/office/drawing/2014/main" id="{C22CDE2E-2B33-EA61-FE8C-AD89FEE24054}"/>
                </a:ext>
              </a:extLst>
            </p:cNvPr>
            <p:cNvSpPr/>
            <p:nvPr/>
          </p:nvSpPr>
          <p:spPr>
            <a:xfrm>
              <a:off x="5962615" y="1414183"/>
              <a:ext cx="1359629" cy="610058"/>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400" b="0" i="0" u="none" strike="noStrike" kern="1200" cap="none" spc="0" normalizeH="0" baseline="0" noProof="0" dirty="0">
                  <a:ln>
                    <a:noFill/>
                  </a:ln>
                  <a:solidFill>
                    <a:srgbClr val="FFFFFF"/>
                  </a:solidFill>
                  <a:effectLst/>
                  <a:uLnTx/>
                  <a:uFillTx/>
                  <a:latin typeface="Microsoft Sans Serif"/>
                  <a:ea typeface="+mn-ea"/>
                  <a:cs typeface="+mn-cs"/>
                </a:rPr>
                <a:t>Entregable final</a:t>
              </a:r>
            </a:p>
          </p:txBody>
        </p:sp>
        <p:sp>
          <p:nvSpPr>
            <p:cNvPr id="11" name="Rectángulo: esquinas superiores cortadas 10">
              <a:extLst>
                <a:ext uri="{FF2B5EF4-FFF2-40B4-BE49-F238E27FC236}">
                  <a16:creationId xmlns:a16="http://schemas.microsoft.com/office/drawing/2014/main" id="{E21C1687-4FEA-4171-42B0-7CDCBEDBBB80}"/>
                </a:ext>
              </a:extLst>
            </p:cNvPr>
            <p:cNvSpPr/>
            <p:nvPr/>
          </p:nvSpPr>
          <p:spPr>
            <a:xfrm>
              <a:off x="4942594" y="2363190"/>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latin typeface="Microsoft Sans Serif"/>
                  <a:ea typeface="+mn-ea"/>
                  <a:cs typeface="+mn-cs"/>
                </a:rPr>
                <a:t>E1</a:t>
              </a:r>
            </a:p>
          </p:txBody>
        </p:sp>
        <p:sp>
          <p:nvSpPr>
            <p:cNvPr id="12" name="Rectángulo: esquinas superiores cortadas 11">
              <a:extLst>
                <a:ext uri="{FF2B5EF4-FFF2-40B4-BE49-F238E27FC236}">
                  <a16:creationId xmlns:a16="http://schemas.microsoft.com/office/drawing/2014/main" id="{CC9C95B0-44D4-599E-0BE6-BE0FBD44BB53}"/>
                </a:ext>
              </a:extLst>
            </p:cNvPr>
            <p:cNvSpPr/>
            <p:nvPr/>
          </p:nvSpPr>
          <p:spPr>
            <a:xfrm>
              <a:off x="6091911" y="2363190"/>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latin typeface="Microsoft Sans Serif"/>
                  <a:ea typeface="+mn-ea"/>
                  <a:cs typeface="+mn-cs"/>
                </a:rPr>
                <a:t>E2</a:t>
              </a:r>
            </a:p>
          </p:txBody>
        </p:sp>
        <p:sp>
          <p:nvSpPr>
            <p:cNvPr id="13" name="Rectángulo: esquinas superiores cortadas 12">
              <a:extLst>
                <a:ext uri="{FF2B5EF4-FFF2-40B4-BE49-F238E27FC236}">
                  <a16:creationId xmlns:a16="http://schemas.microsoft.com/office/drawing/2014/main" id="{621C431F-B40B-6E50-747C-0C58DDA361BD}"/>
                </a:ext>
              </a:extLst>
            </p:cNvPr>
            <p:cNvSpPr/>
            <p:nvPr/>
          </p:nvSpPr>
          <p:spPr>
            <a:xfrm>
              <a:off x="7069674" y="2363190"/>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latin typeface="Microsoft Sans Serif"/>
                  <a:ea typeface="+mn-ea"/>
                  <a:cs typeface="+mn-cs"/>
                </a:rPr>
                <a:t>E3</a:t>
              </a:r>
            </a:p>
          </p:txBody>
        </p:sp>
        <p:sp>
          <p:nvSpPr>
            <p:cNvPr id="33" name="Rectángulo: esquinas superiores cortadas 32">
              <a:extLst>
                <a:ext uri="{FF2B5EF4-FFF2-40B4-BE49-F238E27FC236}">
                  <a16:creationId xmlns:a16="http://schemas.microsoft.com/office/drawing/2014/main" id="{144FB219-4ED0-C39B-6396-A88A4E3620E7}"/>
                </a:ext>
              </a:extLst>
            </p:cNvPr>
            <p:cNvSpPr/>
            <p:nvPr/>
          </p:nvSpPr>
          <p:spPr>
            <a:xfrm>
              <a:off x="7200879" y="3081150"/>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latin typeface="Microsoft Sans Serif"/>
                  <a:ea typeface="+mn-ea"/>
                  <a:cs typeface="+mn-cs"/>
                </a:rPr>
                <a:t>E3.2</a:t>
              </a:r>
            </a:p>
          </p:txBody>
        </p:sp>
        <p:sp>
          <p:nvSpPr>
            <p:cNvPr id="34" name="Rectángulo: esquinas superiores cortadas 33">
              <a:extLst>
                <a:ext uri="{FF2B5EF4-FFF2-40B4-BE49-F238E27FC236}">
                  <a16:creationId xmlns:a16="http://schemas.microsoft.com/office/drawing/2014/main" id="{4FA90687-0A43-451F-8575-FDD892C839D4}"/>
                </a:ext>
              </a:extLst>
            </p:cNvPr>
            <p:cNvSpPr/>
            <p:nvPr/>
          </p:nvSpPr>
          <p:spPr>
            <a:xfrm>
              <a:off x="8085004" y="3075443"/>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latin typeface="Microsoft Sans Serif"/>
                  <a:ea typeface="+mn-ea"/>
                  <a:cs typeface="+mn-cs"/>
                </a:rPr>
                <a:t>E3.3</a:t>
              </a:r>
            </a:p>
          </p:txBody>
        </p:sp>
        <p:sp>
          <p:nvSpPr>
            <p:cNvPr id="35" name="Rectángulo: esquinas superiores cortadas 34">
              <a:extLst>
                <a:ext uri="{FF2B5EF4-FFF2-40B4-BE49-F238E27FC236}">
                  <a16:creationId xmlns:a16="http://schemas.microsoft.com/office/drawing/2014/main" id="{AAF6A35C-0762-5403-898D-D17B41929981}"/>
                </a:ext>
              </a:extLst>
            </p:cNvPr>
            <p:cNvSpPr/>
            <p:nvPr/>
          </p:nvSpPr>
          <p:spPr>
            <a:xfrm>
              <a:off x="4536092" y="3076798"/>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latin typeface="Microsoft Sans Serif"/>
                  <a:ea typeface="+mn-ea"/>
                  <a:cs typeface="+mn-cs"/>
                </a:rPr>
                <a:t>E1.1</a:t>
              </a:r>
            </a:p>
          </p:txBody>
        </p:sp>
        <p:sp>
          <p:nvSpPr>
            <p:cNvPr id="36" name="Rectángulo: esquinas superiores cortadas 35">
              <a:extLst>
                <a:ext uri="{FF2B5EF4-FFF2-40B4-BE49-F238E27FC236}">
                  <a16:creationId xmlns:a16="http://schemas.microsoft.com/office/drawing/2014/main" id="{CDD68E4D-E6E1-5E98-9FA3-B5D001B59F66}"/>
                </a:ext>
              </a:extLst>
            </p:cNvPr>
            <p:cNvSpPr/>
            <p:nvPr/>
          </p:nvSpPr>
          <p:spPr>
            <a:xfrm>
              <a:off x="5416081" y="3085768"/>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latin typeface="Microsoft Sans Serif"/>
                  <a:ea typeface="+mn-ea"/>
                  <a:cs typeface="+mn-cs"/>
                </a:rPr>
                <a:t>E1.2</a:t>
              </a:r>
            </a:p>
          </p:txBody>
        </p:sp>
        <p:sp>
          <p:nvSpPr>
            <p:cNvPr id="37" name="Rectángulo: esquinas superiores cortadas 36">
              <a:extLst>
                <a:ext uri="{FF2B5EF4-FFF2-40B4-BE49-F238E27FC236}">
                  <a16:creationId xmlns:a16="http://schemas.microsoft.com/office/drawing/2014/main" id="{F2FA1A3B-8D7B-7606-5BFC-221D2AC04310}"/>
                </a:ext>
              </a:extLst>
            </p:cNvPr>
            <p:cNvSpPr/>
            <p:nvPr/>
          </p:nvSpPr>
          <p:spPr>
            <a:xfrm>
              <a:off x="6331892" y="3071091"/>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latin typeface="Microsoft Sans Serif"/>
                  <a:ea typeface="+mn-ea"/>
                  <a:cs typeface="+mn-cs"/>
                </a:rPr>
                <a:t>E3.1</a:t>
              </a:r>
            </a:p>
          </p:txBody>
        </p:sp>
        <p:cxnSp>
          <p:nvCxnSpPr>
            <p:cNvPr id="38" name="Conector: angular 37">
              <a:extLst>
                <a:ext uri="{FF2B5EF4-FFF2-40B4-BE49-F238E27FC236}">
                  <a16:creationId xmlns:a16="http://schemas.microsoft.com/office/drawing/2014/main" id="{B24F71A5-89C3-09FE-A253-E16CACC81BB4}"/>
                </a:ext>
              </a:extLst>
            </p:cNvPr>
            <p:cNvCxnSpPr>
              <a:cxnSpLocks/>
              <a:stCxn id="8" idx="1"/>
              <a:endCxn id="11" idx="3"/>
            </p:cNvCxnSpPr>
            <p:nvPr/>
          </p:nvCxnSpPr>
          <p:spPr>
            <a:xfrm rot="5400000">
              <a:off x="5778670" y="1499429"/>
              <a:ext cx="338949" cy="1388573"/>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9" name="Conector: angular 38">
              <a:extLst>
                <a:ext uri="{FF2B5EF4-FFF2-40B4-BE49-F238E27FC236}">
                  <a16:creationId xmlns:a16="http://schemas.microsoft.com/office/drawing/2014/main" id="{3A89C949-DB1A-E1A8-560D-477CA70FEB80}"/>
                </a:ext>
              </a:extLst>
            </p:cNvPr>
            <p:cNvCxnSpPr>
              <a:cxnSpLocks/>
              <a:stCxn id="8" idx="1"/>
              <a:endCxn id="12" idx="3"/>
            </p:cNvCxnSpPr>
            <p:nvPr/>
          </p:nvCxnSpPr>
          <p:spPr>
            <a:xfrm rot="5400000">
              <a:off x="6353328" y="2074087"/>
              <a:ext cx="338949" cy="239256"/>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Conector: angular 39">
              <a:extLst>
                <a:ext uri="{FF2B5EF4-FFF2-40B4-BE49-F238E27FC236}">
                  <a16:creationId xmlns:a16="http://schemas.microsoft.com/office/drawing/2014/main" id="{BD4C782B-43A6-07C0-4F5D-64EEDFD434F2}"/>
                </a:ext>
              </a:extLst>
            </p:cNvPr>
            <p:cNvCxnSpPr>
              <a:cxnSpLocks/>
              <a:stCxn id="8" idx="1"/>
              <a:endCxn id="13" idx="3"/>
            </p:cNvCxnSpPr>
            <p:nvPr/>
          </p:nvCxnSpPr>
          <p:spPr>
            <a:xfrm rot="16200000" flipH="1">
              <a:off x="6842209" y="1824461"/>
              <a:ext cx="338949" cy="738507"/>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Conector: angular 40">
              <a:extLst>
                <a:ext uri="{FF2B5EF4-FFF2-40B4-BE49-F238E27FC236}">
                  <a16:creationId xmlns:a16="http://schemas.microsoft.com/office/drawing/2014/main" id="{3C477EBC-CC35-DE20-61C4-22284A3DAF99}"/>
                </a:ext>
              </a:extLst>
            </p:cNvPr>
            <p:cNvCxnSpPr>
              <a:cxnSpLocks/>
              <a:stCxn id="11" idx="1"/>
              <a:endCxn id="35" idx="3"/>
            </p:cNvCxnSpPr>
            <p:nvPr/>
          </p:nvCxnSpPr>
          <p:spPr>
            <a:xfrm rot="5400000">
              <a:off x="4918846" y="2741786"/>
              <a:ext cx="263521" cy="406502"/>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Conector: angular 41">
              <a:extLst>
                <a:ext uri="{FF2B5EF4-FFF2-40B4-BE49-F238E27FC236}">
                  <a16:creationId xmlns:a16="http://schemas.microsoft.com/office/drawing/2014/main" id="{2408EEC2-E3EF-8507-7FF2-3B079D804286}"/>
                </a:ext>
              </a:extLst>
            </p:cNvPr>
            <p:cNvCxnSpPr>
              <a:cxnSpLocks/>
              <a:stCxn id="11" idx="1"/>
              <a:endCxn id="36" idx="3"/>
            </p:cNvCxnSpPr>
            <p:nvPr/>
          </p:nvCxnSpPr>
          <p:spPr>
            <a:xfrm rot="16200000" flipH="1">
              <a:off x="5354355" y="2712778"/>
              <a:ext cx="272491" cy="473487"/>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Conector: angular 42">
              <a:extLst>
                <a:ext uri="{FF2B5EF4-FFF2-40B4-BE49-F238E27FC236}">
                  <a16:creationId xmlns:a16="http://schemas.microsoft.com/office/drawing/2014/main" id="{AF40D98E-0CB8-91AE-50C8-2C5BC60F8502}"/>
                </a:ext>
              </a:extLst>
            </p:cNvPr>
            <p:cNvCxnSpPr>
              <a:cxnSpLocks/>
              <a:stCxn id="13" idx="1"/>
              <a:endCxn id="34" idx="3"/>
            </p:cNvCxnSpPr>
            <p:nvPr/>
          </p:nvCxnSpPr>
          <p:spPr>
            <a:xfrm rot="16200000" flipH="1">
              <a:off x="7757519" y="2436695"/>
              <a:ext cx="262166" cy="1015330"/>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Conector: angular 43">
              <a:extLst>
                <a:ext uri="{FF2B5EF4-FFF2-40B4-BE49-F238E27FC236}">
                  <a16:creationId xmlns:a16="http://schemas.microsoft.com/office/drawing/2014/main" id="{39964C9A-AB78-E3D3-03FF-573FA10D4BBC}"/>
                </a:ext>
              </a:extLst>
            </p:cNvPr>
            <p:cNvCxnSpPr>
              <a:cxnSpLocks/>
              <a:stCxn id="13" idx="1"/>
              <a:endCxn id="33" idx="3"/>
            </p:cNvCxnSpPr>
            <p:nvPr/>
          </p:nvCxnSpPr>
          <p:spPr>
            <a:xfrm rot="16200000" flipH="1">
              <a:off x="7312603" y="2881610"/>
              <a:ext cx="267873" cy="131205"/>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Conector: angular 44">
              <a:extLst>
                <a:ext uri="{FF2B5EF4-FFF2-40B4-BE49-F238E27FC236}">
                  <a16:creationId xmlns:a16="http://schemas.microsoft.com/office/drawing/2014/main" id="{482D7E68-4633-2A11-110A-664138AB9442}"/>
                </a:ext>
              </a:extLst>
            </p:cNvPr>
            <p:cNvCxnSpPr>
              <a:cxnSpLocks/>
              <a:stCxn id="13" idx="1"/>
              <a:endCxn id="37" idx="3"/>
            </p:cNvCxnSpPr>
            <p:nvPr/>
          </p:nvCxnSpPr>
          <p:spPr>
            <a:xfrm rot="5400000">
              <a:off x="6883139" y="2573293"/>
              <a:ext cx="257814" cy="737782"/>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6" name="Rectángulo: esquinas superiores cortadas 45">
            <a:extLst>
              <a:ext uri="{FF2B5EF4-FFF2-40B4-BE49-F238E27FC236}">
                <a16:creationId xmlns:a16="http://schemas.microsoft.com/office/drawing/2014/main" id="{5912282C-8DB2-4047-0B65-B4BDD7D1FE6E}"/>
              </a:ext>
            </a:extLst>
          </p:cNvPr>
          <p:cNvSpPr/>
          <p:nvPr/>
        </p:nvSpPr>
        <p:spPr>
          <a:xfrm>
            <a:off x="5459833" y="2743539"/>
            <a:ext cx="622526" cy="450087"/>
          </a:xfrm>
          <a:prstGeom prst="snip2Same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latin typeface="Microsoft Sans Serif"/>
                <a:ea typeface="+mn-ea"/>
                <a:cs typeface="+mn-cs"/>
              </a:rPr>
              <a:t>E1.2</a:t>
            </a:r>
          </a:p>
        </p:txBody>
      </p:sp>
      <p:sp>
        <p:nvSpPr>
          <p:cNvPr id="47" name="Rectángulo: esquinas superiores cortadas 46">
            <a:extLst>
              <a:ext uri="{FF2B5EF4-FFF2-40B4-BE49-F238E27FC236}">
                <a16:creationId xmlns:a16="http://schemas.microsoft.com/office/drawing/2014/main" id="{E239383B-2319-8A3D-2412-6729D3F1D443}"/>
              </a:ext>
            </a:extLst>
          </p:cNvPr>
          <p:cNvSpPr/>
          <p:nvPr/>
        </p:nvSpPr>
        <p:spPr>
          <a:xfrm>
            <a:off x="4567580" y="2726548"/>
            <a:ext cx="622526" cy="450087"/>
          </a:xfrm>
          <a:prstGeom prst="snip2Same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latin typeface="Microsoft Sans Serif"/>
                <a:ea typeface="+mn-ea"/>
                <a:cs typeface="+mn-cs"/>
              </a:rPr>
              <a:t>E1.1</a:t>
            </a:r>
          </a:p>
        </p:txBody>
      </p:sp>
      <p:sp>
        <p:nvSpPr>
          <p:cNvPr id="48" name="Rectángulo: esquinas superiores cortadas 47">
            <a:extLst>
              <a:ext uri="{FF2B5EF4-FFF2-40B4-BE49-F238E27FC236}">
                <a16:creationId xmlns:a16="http://schemas.microsoft.com/office/drawing/2014/main" id="{24F3F1D5-D4CD-B19F-23B4-1A5F2F2E3532}"/>
              </a:ext>
            </a:extLst>
          </p:cNvPr>
          <p:cNvSpPr/>
          <p:nvPr/>
        </p:nvSpPr>
        <p:spPr>
          <a:xfrm>
            <a:off x="6123731" y="2008588"/>
            <a:ext cx="622526" cy="450087"/>
          </a:xfrm>
          <a:prstGeom prst="snip2Same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latin typeface="Microsoft Sans Serif"/>
                <a:ea typeface="+mn-ea"/>
                <a:cs typeface="+mn-cs"/>
              </a:rPr>
              <a:t>E2</a:t>
            </a:r>
          </a:p>
        </p:txBody>
      </p:sp>
      <p:sp>
        <p:nvSpPr>
          <p:cNvPr id="49" name="Rectángulo: esquinas superiores cortadas 48">
            <a:extLst>
              <a:ext uri="{FF2B5EF4-FFF2-40B4-BE49-F238E27FC236}">
                <a16:creationId xmlns:a16="http://schemas.microsoft.com/office/drawing/2014/main" id="{9BFC99DD-160F-8A9E-DB6C-ED75941F1A87}"/>
              </a:ext>
            </a:extLst>
          </p:cNvPr>
          <p:cNvSpPr/>
          <p:nvPr/>
        </p:nvSpPr>
        <p:spPr>
          <a:xfrm>
            <a:off x="7244356" y="2737209"/>
            <a:ext cx="622526" cy="450087"/>
          </a:xfrm>
          <a:prstGeom prst="snip2Same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latin typeface="Microsoft Sans Serif"/>
                <a:ea typeface="+mn-ea"/>
                <a:cs typeface="+mn-cs"/>
              </a:rPr>
              <a:t>E3.2</a:t>
            </a:r>
          </a:p>
        </p:txBody>
      </p:sp>
      <p:sp>
        <p:nvSpPr>
          <p:cNvPr id="50" name="Rectángulo: esquinas superiores cortadas 49">
            <a:extLst>
              <a:ext uri="{FF2B5EF4-FFF2-40B4-BE49-F238E27FC236}">
                <a16:creationId xmlns:a16="http://schemas.microsoft.com/office/drawing/2014/main" id="{3C19638A-2C24-558B-6687-3A5CD3B5B0AD}"/>
              </a:ext>
            </a:extLst>
          </p:cNvPr>
          <p:cNvSpPr/>
          <p:nvPr/>
        </p:nvSpPr>
        <p:spPr>
          <a:xfrm>
            <a:off x="8113343" y="2712190"/>
            <a:ext cx="622526" cy="450087"/>
          </a:xfrm>
          <a:prstGeom prst="snip2Same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latin typeface="Microsoft Sans Serif"/>
                <a:ea typeface="+mn-ea"/>
                <a:cs typeface="+mn-cs"/>
              </a:rPr>
              <a:t>E3.3</a:t>
            </a:r>
          </a:p>
        </p:txBody>
      </p:sp>
      <p:sp>
        <p:nvSpPr>
          <p:cNvPr id="51" name="Rectángulo: esquinas superiores cortadas 50">
            <a:extLst>
              <a:ext uri="{FF2B5EF4-FFF2-40B4-BE49-F238E27FC236}">
                <a16:creationId xmlns:a16="http://schemas.microsoft.com/office/drawing/2014/main" id="{808A059D-321F-355C-7778-02D179B08959}"/>
              </a:ext>
            </a:extLst>
          </p:cNvPr>
          <p:cNvSpPr/>
          <p:nvPr/>
        </p:nvSpPr>
        <p:spPr>
          <a:xfrm>
            <a:off x="6377975" y="2726939"/>
            <a:ext cx="622526" cy="450087"/>
          </a:xfrm>
          <a:prstGeom prst="snip2Same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latin typeface="Microsoft Sans Serif"/>
                <a:ea typeface="+mn-ea"/>
                <a:cs typeface="+mn-cs"/>
              </a:rPr>
              <a:t>E3.1</a:t>
            </a:r>
          </a:p>
        </p:txBody>
      </p:sp>
      <p:sp>
        <p:nvSpPr>
          <p:cNvPr id="52" name="Título 3">
            <a:extLst>
              <a:ext uri="{FF2B5EF4-FFF2-40B4-BE49-F238E27FC236}">
                <a16:creationId xmlns:a16="http://schemas.microsoft.com/office/drawing/2014/main" id="{4C6629D9-68DE-55A8-7B36-179DEC663CD6}"/>
              </a:ext>
            </a:extLst>
          </p:cNvPr>
          <p:cNvSpPr txBox="1">
            <a:spLocks/>
          </p:cNvSpPr>
          <p:nvPr/>
        </p:nvSpPr>
        <p:spPr bwMode="auto">
          <a:xfrm>
            <a:off x="179512" y="950650"/>
            <a:ext cx="7427886" cy="435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0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s-UY">
                <a:solidFill>
                  <a:srgbClr val="7030A0"/>
                </a:solidFill>
              </a:rPr>
              <a:t>Identificar los paquetes de trabajo</a:t>
            </a:r>
            <a:endParaRPr lang="es-UY" dirty="0">
              <a:solidFill>
                <a:srgbClr val="7030A0"/>
              </a:solidFill>
            </a:endParaRPr>
          </a:p>
        </p:txBody>
      </p:sp>
      <p:pic>
        <p:nvPicPr>
          <p:cNvPr id="53" name="Imagen 52">
            <a:extLst>
              <a:ext uri="{FF2B5EF4-FFF2-40B4-BE49-F238E27FC236}">
                <a16:creationId xmlns:a16="http://schemas.microsoft.com/office/drawing/2014/main" id="{B67CF0C4-9178-B51A-D49C-2F329D3143F4}"/>
              </a:ext>
            </a:extLst>
          </p:cNvPr>
          <p:cNvPicPr>
            <a:picLocks noChangeAspect="1"/>
          </p:cNvPicPr>
          <p:nvPr/>
        </p:nvPicPr>
        <p:blipFill>
          <a:blip r:embed="rId2"/>
          <a:stretch>
            <a:fillRect/>
          </a:stretch>
        </p:blipFill>
        <p:spPr>
          <a:xfrm>
            <a:off x="82646" y="2390956"/>
            <a:ext cx="5021094" cy="2710946"/>
          </a:xfrm>
          <a:prstGeom prst="rect">
            <a:avLst/>
          </a:prstGeom>
        </p:spPr>
      </p:pic>
      <p:sp>
        <p:nvSpPr>
          <p:cNvPr id="54" name="Título 3">
            <a:extLst>
              <a:ext uri="{FF2B5EF4-FFF2-40B4-BE49-F238E27FC236}">
                <a16:creationId xmlns:a16="http://schemas.microsoft.com/office/drawing/2014/main" id="{975D504A-6AAC-61F0-A03C-F017DED42A03}"/>
              </a:ext>
            </a:extLst>
          </p:cNvPr>
          <p:cNvSpPr txBox="1">
            <a:spLocks/>
          </p:cNvSpPr>
          <p:nvPr/>
        </p:nvSpPr>
        <p:spPr bwMode="auto">
          <a:xfrm>
            <a:off x="172356" y="1690247"/>
            <a:ext cx="3698404" cy="435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0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s-UY" dirty="0">
                <a:solidFill>
                  <a:srgbClr val="7030A0"/>
                </a:solidFill>
              </a:rPr>
              <a:t>Definir requisitos para los paquetes de trabajo</a:t>
            </a:r>
          </a:p>
        </p:txBody>
      </p:sp>
    </p:spTree>
    <p:extLst>
      <p:ext uri="{BB962C8B-B14F-4D97-AF65-F5344CB8AC3E}">
        <p14:creationId xmlns:p14="http://schemas.microsoft.com/office/powerpoint/2010/main" val="1805408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48"/>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46"/>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49"/>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53"/>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grpId="0" nodeType="afterEffect">
                                  <p:stCondLst>
                                    <p:cond delay="0"/>
                                  </p:stCondLst>
                                  <p:childTnLst>
                                    <p:set>
                                      <p:cBhvr>
                                        <p:cTn id="31"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p:bldP spid="5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547664" y="771550"/>
            <a:ext cx="6624736" cy="2031325"/>
          </a:xfrm>
          <a:prstGeom prst="rect">
            <a:avLst/>
          </a:prstGeom>
          <a:noFill/>
        </p:spPr>
        <p:txBody>
          <a:bodyPr wrap="square" rtlCol="0">
            <a:spAutoFit/>
          </a:bodyPr>
          <a:lstStyle/>
          <a:p>
            <a:pPr marL="444500" marR="0" lvl="0" indent="-444500" algn="l" defTabSz="914400" rtl="0" eaLnBrk="0" fontAlgn="base" latinLnBrk="0" hangingPunct="0">
              <a:lnSpc>
                <a:spcPct val="100000"/>
              </a:lnSpc>
              <a:spcBef>
                <a:spcPct val="0"/>
              </a:spcBef>
              <a:spcAft>
                <a:spcPts val="1800"/>
              </a:spcAft>
              <a:buClrTx/>
              <a:buSzTx/>
              <a:buFont typeface="Wingdings" panose="05000000000000000000" pitchFamily="2" charset="2"/>
              <a:buChar char="q"/>
              <a:tabLst/>
              <a:defRPr/>
            </a:pPr>
            <a:r>
              <a:rPr kumimoji="0" lang="es-UY" sz="2400" b="0" i="0" u="none" strike="noStrike" kern="1200" cap="none" spc="0" normalizeH="0" baseline="0" noProof="0" dirty="0">
                <a:ln>
                  <a:noFill/>
                </a:ln>
                <a:solidFill>
                  <a:srgbClr val="002C68"/>
                </a:solidFill>
                <a:effectLst/>
                <a:uLnTx/>
                <a:uFillTx/>
                <a:latin typeface="Comic Sans MS" panose="030F0702030302020204" pitchFamily="66" charset="0"/>
                <a:ea typeface="+mn-ea"/>
                <a:cs typeface="Arial" panose="020B0604020202020204" pitchFamily="34" charset="0"/>
              </a:rPr>
              <a:t>Procesos de gestión y desarrollo</a:t>
            </a:r>
            <a:r>
              <a:rPr kumimoji="0" lang="es-UY" sz="2400" b="0" i="0" u="none" strike="noStrike" kern="1200" cap="none" spc="0" normalizeH="0" noProof="0" dirty="0">
                <a:ln>
                  <a:noFill/>
                </a:ln>
                <a:solidFill>
                  <a:srgbClr val="002C68"/>
                </a:solidFill>
                <a:effectLst/>
                <a:uLnTx/>
                <a:uFillTx/>
                <a:latin typeface="Comic Sans MS" panose="030F0702030302020204" pitchFamily="66" charset="0"/>
                <a:ea typeface="+mn-ea"/>
                <a:cs typeface="Arial" panose="020B0604020202020204" pitchFamily="34" charset="0"/>
              </a:rPr>
              <a:t> en proyectos</a:t>
            </a:r>
            <a:endParaRPr kumimoji="0" lang="es-UY" sz="2400" b="0" i="0" u="none" strike="noStrike" kern="1200" cap="none" spc="0" normalizeH="0" baseline="0" noProof="0" dirty="0">
              <a:ln>
                <a:noFill/>
              </a:ln>
              <a:solidFill>
                <a:srgbClr val="002C68"/>
              </a:solidFill>
              <a:effectLst/>
              <a:uLnTx/>
              <a:uFillTx/>
              <a:latin typeface="Comic Sans MS" panose="030F0702030302020204" pitchFamily="66" charset="0"/>
              <a:ea typeface="+mn-ea"/>
              <a:cs typeface="Arial" panose="020B0604020202020204" pitchFamily="34" charset="0"/>
            </a:endParaRPr>
          </a:p>
          <a:p>
            <a:pPr marL="444500" marR="0" lvl="0" indent="-444500" algn="l" defTabSz="914400" rtl="0" eaLnBrk="0" fontAlgn="base" latinLnBrk="0" hangingPunct="0">
              <a:lnSpc>
                <a:spcPct val="100000"/>
              </a:lnSpc>
              <a:spcBef>
                <a:spcPct val="0"/>
              </a:spcBef>
              <a:spcAft>
                <a:spcPts val="1800"/>
              </a:spcAft>
              <a:buClrTx/>
              <a:buSzTx/>
              <a:buFont typeface="Wingdings" panose="05000000000000000000" pitchFamily="2" charset="2"/>
              <a:buChar char="q"/>
              <a:tabLst/>
              <a:defRPr/>
            </a:pPr>
            <a:r>
              <a:rPr lang="es-UY" sz="2400" dirty="0">
                <a:solidFill>
                  <a:srgbClr val="002C68"/>
                </a:solidFill>
                <a:latin typeface="Comic Sans MS" panose="030F0702030302020204" pitchFamily="66" charset="0"/>
              </a:rPr>
              <a:t>Enfoques para la gestión y desarrollo</a:t>
            </a:r>
            <a:endParaRPr kumimoji="0" lang="es-UY" sz="2400" b="0" i="0" u="none" strike="noStrike" kern="1200" cap="none" spc="0" normalizeH="0" baseline="0" noProof="0" dirty="0">
              <a:ln>
                <a:noFill/>
              </a:ln>
              <a:solidFill>
                <a:srgbClr val="002C68"/>
              </a:solidFill>
              <a:effectLst/>
              <a:uLnTx/>
              <a:uFillTx/>
              <a:latin typeface="Comic Sans MS" panose="030F0702030302020204" pitchFamily="66" charset="0"/>
              <a:ea typeface="+mn-ea"/>
              <a:cs typeface="Arial" panose="020B0604020202020204" pitchFamily="34" charset="0"/>
            </a:endParaRPr>
          </a:p>
          <a:p>
            <a:pPr marL="444500" marR="0" lvl="0" indent="-444500" algn="l" defTabSz="914400" rtl="0" eaLnBrk="0" fontAlgn="base" latinLnBrk="0" hangingPunct="0">
              <a:lnSpc>
                <a:spcPct val="100000"/>
              </a:lnSpc>
              <a:spcBef>
                <a:spcPct val="0"/>
              </a:spcBef>
              <a:spcAft>
                <a:spcPts val="1800"/>
              </a:spcAft>
              <a:buClrTx/>
              <a:buSzTx/>
              <a:buFont typeface="Wingdings" panose="05000000000000000000" pitchFamily="2" charset="2"/>
              <a:buChar char="q"/>
              <a:tabLst/>
              <a:defRPr/>
            </a:pPr>
            <a:r>
              <a:rPr kumimoji="0" lang="es-UY" sz="2400" b="0" i="0" u="none" strike="noStrike" kern="1200" cap="none" spc="0" normalizeH="0" baseline="0" noProof="0" dirty="0">
                <a:ln>
                  <a:noFill/>
                </a:ln>
                <a:solidFill>
                  <a:srgbClr val="002C68"/>
                </a:solidFill>
                <a:effectLst/>
                <a:uLnTx/>
                <a:uFillTx/>
                <a:latin typeface="Comic Sans MS" panose="030F0702030302020204" pitchFamily="66" charset="0"/>
                <a:ea typeface="+mn-ea"/>
                <a:cs typeface="Arial" panose="020B0604020202020204" pitchFamily="34" charset="0"/>
              </a:rPr>
              <a:t>Enfoque</a:t>
            </a:r>
            <a:r>
              <a:rPr kumimoji="0" lang="es-UY" sz="2400" b="0" i="0" u="none" strike="noStrike" kern="1200" cap="none" spc="0" normalizeH="0" noProof="0" dirty="0">
                <a:ln>
                  <a:noFill/>
                </a:ln>
                <a:solidFill>
                  <a:srgbClr val="002C68"/>
                </a:solidFill>
                <a:effectLst/>
                <a:uLnTx/>
                <a:uFillTx/>
                <a:latin typeface="Comic Sans MS" panose="030F0702030302020204" pitchFamily="66" charset="0"/>
                <a:ea typeface="+mn-ea"/>
                <a:cs typeface="Arial" panose="020B0604020202020204" pitchFamily="34" charset="0"/>
              </a:rPr>
              <a:t> para proyectos de Agesic</a:t>
            </a:r>
            <a:endParaRPr kumimoji="0" lang="es-UY" sz="2400" b="0" i="0" u="none" strike="noStrike" kern="1200" cap="none" spc="0" normalizeH="0" baseline="0" noProof="0" dirty="0">
              <a:ln>
                <a:noFill/>
              </a:ln>
              <a:solidFill>
                <a:srgbClr val="002C68"/>
              </a:solidFill>
              <a:effectLst/>
              <a:uLnTx/>
              <a:uFillTx/>
              <a:latin typeface="Comic Sans MS" panose="030F0702030302020204" pitchFamily="66" charset="0"/>
              <a:ea typeface="+mn-ea"/>
              <a:cs typeface="Arial" panose="020B0604020202020204" pitchFamily="34" charset="0"/>
            </a:endParaRPr>
          </a:p>
        </p:txBody>
      </p:sp>
      <p:sp>
        <p:nvSpPr>
          <p:cNvPr id="3" name="CuadroTexto 2">
            <a:extLst>
              <a:ext uri="{FF2B5EF4-FFF2-40B4-BE49-F238E27FC236}">
                <a16:creationId xmlns:a16="http://schemas.microsoft.com/office/drawing/2014/main" id="{FA6920B0-F4B6-6361-F6FB-BC46EDC3A841}"/>
              </a:ext>
            </a:extLst>
          </p:cNvPr>
          <p:cNvSpPr txBox="1"/>
          <p:nvPr/>
        </p:nvSpPr>
        <p:spPr>
          <a:xfrm>
            <a:off x="179512" y="123478"/>
            <a:ext cx="3672408" cy="461665"/>
          </a:xfrm>
          <a:prstGeom prst="rect">
            <a:avLst/>
          </a:prstGeom>
          <a:noFill/>
        </p:spPr>
        <p:txBody>
          <a:bodyPr wrap="square" rtlCol="0">
            <a:spAutoFit/>
          </a:bodyPr>
          <a:lstStyle/>
          <a:p>
            <a:r>
              <a:rPr lang="es-UY" sz="2400" u="sng" dirty="0">
                <a:latin typeface="+mn-lt"/>
              </a:rPr>
              <a:t>Temas del módulo 2</a:t>
            </a:r>
          </a:p>
        </p:txBody>
      </p:sp>
    </p:spTree>
    <p:extLst>
      <p:ext uri="{BB962C8B-B14F-4D97-AF65-F5344CB8AC3E}">
        <p14:creationId xmlns:p14="http://schemas.microsoft.com/office/powerpoint/2010/main" val="1256652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1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1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uadroTexto 19"/>
          <p:cNvSpPr txBox="1"/>
          <p:nvPr/>
        </p:nvSpPr>
        <p:spPr>
          <a:xfrm>
            <a:off x="8093491" y="4662078"/>
            <a:ext cx="962870" cy="3385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6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único</a:t>
            </a:r>
          </a:p>
        </p:txBody>
      </p:sp>
      <p:sp>
        <p:nvSpPr>
          <p:cNvPr id="66" name="Título 3"/>
          <p:cNvSpPr>
            <a:spLocks noGrp="1"/>
          </p:cNvSpPr>
          <p:nvPr>
            <p:ph type="title"/>
          </p:nvPr>
        </p:nvSpPr>
        <p:spPr>
          <a:xfrm>
            <a:off x="179512" y="134767"/>
            <a:ext cx="7427886" cy="435776"/>
          </a:xfrm>
        </p:spPr>
        <p:txBody>
          <a:bodyPr/>
          <a:lstStyle/>
          <a:p>
            <a:r>
              <a:rPr lang="es-UY" dirty="0">
                <a:solidFill>
                  <a:srgbClr val="7030A0"/>
                </a:solidFill>
              </a:rPr>
              <a:t>Crear un cronograma de alto nivel</a:t>
            </a:r>
          </a:p>
        </p:txBody>
      </p:sp>
      <p:sp>
        <p:nvSpPr>
          <p:cNvPr id="4" name="CuadroTexto 3"/>
          <p:cNvSpPr txBox="1"/>
          <p:nvPr/>
        </p:nvSpPr>
        <p:spPr>
          <a:xfrm>
            <a:off x="8093491" y="4662078"/>
            <a:ext cx="962870" cy="3385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6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único</a:t>
            </a:r>
          </a:p>
        </p:txBody>
      </p:sp>
      <p:sp>
        <p:nvSpPr>
          <p:cNvPr id="3" name="CuadroTexto 2">
            <a:extLst>
              <a:ext uri="{FF2B5EF4-FFF2-40B4-BE49-F238E27FC236}">
                <a16:creationId xmlns:a16="http://schemas.microsoft.com/office/drawing/2014/main" id="{C70090BF-94EE-6CC0-E4CB-DE3E1AD7C6AD}"/>
              </a:ext>
            </a:extLst>
          </p:cNvPr>
          <p:cNvSpPr txBox="1"/>
          <p:nvPr/>
        </p:nvSpPr>
        <p:spPr>
          <a:xfrm>
            <a:off x="254403" y="757322"/>
            <a:ext cx="3309485" cy="954107"/>
          </a:xfrm>
          <a:prstGeom prst="rect">
            <a:avLst/>
          </a:prstGeom>
          <a:solidFill>
            <a:schemeClr val="accent4">
              <a:lumMod val="20000"/>
              <a:lumOff val="80000"/>
            </a:schemeClr>
          </a:solid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4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Es un cronograma que representa fechas y dependencias de los principales entregables identificados en la EDT</a:t>
            </a:r>
          </a:p>
        </p:txBody>
      </p:sp>
      <p:pic>
        <p:nvPicPr>
          <p:cNvPr id="5" name="Imagen 4">
            <a:extLst>
              <a:ext uri="{FF2B5EF4-FFF2-40B4-BE49-F238E27FC236}">
                <a16:creationId xmlns:a16="http://schemas.microsoft.com/office/drawing/2014/main" id="{DC08E67F-AE78-581F-34C8-C5117FE1B1B0}"/>
              </a:ext>
            </a:extLst>
          </p:cNvPr>
          <p:cNvPicPr>
            <a:picLocks noChangeAspect="1"/>
          </p:cNvPicPr>
          <p:nvPr/>
        </p:nvPicPr>
        <p:blipFill>
          <a:blip r:embed="rId2"/>
          <a:stretch>
            <a:fillRect/>
          </a:stretch>
        </p:blipFill>
        <p:spPr>
          <a:xfrm>
            <a:off x="3779912" y="548946"/>
            <a:ext cx="1917303" cy="1476785"/>
          </a:xfrm>
          <a:prstGeom prst="rect">
            <a:avLst/>
          </a:prstGeom>
          <a:ln>
            <a:solidFill>
              <a:srgbClr val="00091A"/>
            </a:solidFill>
          </a:ln>
        </p:spPr>
      </p:pic>
      <p:pic>
        <p:nvPicPr>
          <p:cNvPr id="7" name="Imagen 6">
            <a:extLst>
              <a:ext uri="{FF2B5EF4-FFF2-40B4-BE49-F238E27FC236}">
                <a16:creationId xmlns:a16="http://schemas.microsoft.com/office/drawing/2014/main" id="{2F37C7DC-7AD8-6458-6495-F022FD272814}"/>
              </a:ext>
            </a:extLst>
          </p:cNvPr>
          <p:cNvPicPr>
            <a:picLocks noChangeAspect="1"/>
          </p:cNvPicPr>
          <p:nvPr/>
        </p:nvPicPr>
        <p:blipFill>
          <a:blip r:embed="rId3"/>
          <a:stretch>
            <a:fillRect/>
          </a:stretch>
        </p:blipFill>
        <p:spPr>
          <a:xfrm>
            <a:off x="6299968" y="1094964"/>
            <a:ext cx="2614859" cy="1476786"/>
          </a:xfrm>
          <a:prstGeom prst="rect">
            <a:avLst/>
          </a:prstGeom>
          <a:ln>
            <a:solidFill>
              <a:srgbClr val="00091A"/>
            </a:solidFill>
          </a:ln>
        </p:spPr>
      </p:pic>
      <p:cxnSp>
        <p:nvCxnSpPr>
          <p:cNvPr id="8" name="Conector curvado 25">
            <a:extLst>
              <a:ext uri="{FF2B5EF4-FFF2-40B4-BE49-F238E27FC236}">
                <a16:creationId xmlns:a16="http://schemas.microsoft.com/office/drawing/2014/main" id="{946B560E-EA36-3DDD-8FFF-803EB6C768F9}"/>
              </a:ext>
            </a:extLst>
          </p:cNvPr>
          <p:cNvCxnSpPr>
            <a:cxnSpLocks/>
            <a:stCxn id="5" idx="3"/>
            <a:endCxn id="7" idx="1"/>
          </p:cNvCxnSpPr>
          <p:nvPr/>
        </p:nvCxnSpPr>
        <p:spPr>
          <a:xfrm>
            <a:off x="5697215" y="1287339"/>
            <a:ext cx="602753" cy="546018"/>
          </a:xfrm>
          <a:prstGeom prst="curved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54926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a:alphaModFix amt="40000"/>
            <a:lum/>
          </a:blip>
          <a:srcRect/>
          <a:tile tx="0" ty="0" sx="100000" sy="100000" flip="none" algn="tl"/>
        </a:blipFill>
        <a:effectLst/>
      </p:bgPr>
    </p:bg>
    <p:spTree>
      <p:nvGrpSpPr>
        <p:cNvPr id="1" name=""/>
        <p:cNvGrpSpPr/>
        <p:nvPr/>
      </p:nvGrpSpPr>
      <p:grpSpPr>
        <a:xfrm>
          <a:off x="0" y="0"/>
          <a:ext cx="0" cy="0"/>
          <a:chOff x="0" y="0"/>
          <a:chExt cx="0" cy="0"/>
        </a:xfrm>
      </p:grpSpPr>
      <p:grpSp>
        <p:nvGrpSpPr>
          <p:cNvPr id="3" name="Grupo 2">
            <a:extLst>
              <a:ext uri="{FF2B5EF4-FFF2-40B4-BE49-F238E27FC236}">
                <a16:creationId xmlns:a16="http://schemas.microsoft.com/office/drawing/2014/main" id="{F9EC783D-88A0-D1B2-5673-0D7725124E17}"/>
              </a:ext>
            </a:extLst>
          </p:cNvPr>
          <p:cNvGrpSpPr/>
          <p:nvPr/>
        </p:nvGrpSpPr>
        <p:grpSpPr>
          <a:xfrm>
            <a:off x="75782" y="627534"/>
            <a:ext cx="5512798" cy="3318878"/>
            <a:chOff x="75782" y="627534"/>
            <a:chExt cx="5512798" cy="3318878"/>
          </a:xfrm>
        </p:grpSpPr>
        <p:sp>
          <p:nvSpPr>
            <p:cNvPr id="2" name="Rectángulo: esquinas superiores cortadas 1">
              <a:extLst>
                <a:ext uri="{FF2B5EF4-FFF2-40B4-BE49-F238E27FC236}">
                  <a16:creationId xmlns:a16="http://schemas.microsoft.com/office/drawing/2014/main" id="{BB847591-FE4E-577C-84E5-0A5704196C73}"/>
                </a:ext>
              </a:extLst>
            </p:cNvPr>
            <p:cNvSpPr/>
            <p:nvPr/>
          </p:nvSpPr>
          <p:spPr>
            <a:xfrm>
              <a:off x="2340205" y="627534"/>
              <a:ext cx="1359629" cy="610058"/>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Desarrollar Unidad GD</a:t>
              </a:r>
            </a:p>
          </p:txBody>
        </p:sp>
        <p:sp>
          <p:nvSpPr>
            <p:cNvPr id="6" name="Rectángulo: esquinas superiores cortadas 5">
              <a:extLst>
                <a:ext uri="{FF2B5EF4-FFF2-40B4-BE49-F238E27FC236}">
                  <a16:creationId xmlns:a16="http://schemas.microsoft.com/office/drawing/2014/main" id="{27793F7B-A483-E465-4CAE-499CB8B9C877}"/>
                </a:ext>
              </a:extLst>
            </p:cNvPr>
            <p:cNvSpPr/>
            <p:nvPr/>
          </p:nvSpPr>
          <p:spPr>
            <a:xfrm>
              <a:off x="75782" y="1568378"/>
              <a:ext cx="970657" cy="450087"/>
            </a:xfrm>
            <a:prstGeom prst="snip2SameRect">
              <a:avLst/>
            </a:prstGeom>
            <a:solidFill>
              <a:schemeClr val="accent5">
                <a:lumMod val="40000"/>
                <a:lumOff val="6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Preparación</a:t>
              </a:r>
            </a:p>
          </p:txBody>
        </p:sp>
        <p:sp>
          <p:nvSpPr>
            <p:cNvPr id="8" name="Rectángulo: esquinas superiores cortadas 7">
              <a:extLst>
                <a:ext uri="{FF2B5EF4-FFF2-40B4-BE49-F238E27FC236}">
                  <a16:creationId xmlns:a16="http://schemas.microsoft.com/office/drawing/2014/main" id="{E54D369B-4156-FB7F-B693-60CDD423D2B4}"/>
                </a:ext>
              </a:extLst>
            </p:cNvPr>
            <p:cNvSpPr/>
            <p:nvPr/>
          </p:nvSpPr>
          <p:spPr>
            <a:xfrm>
              <a:off x="1416272" y="1582034"/>
              <a:ext cx="894661" cy="450087"/>
            </a:xfrm>
            <a:prstGeom prst="snip2SameRect">
              <a:avLst/>
            </a:prstGeom>
            <a:solidFill>
              <a:schemeClr val="accent5">
                <a:lumMod val="40000"/>
                <a:lumOff val="6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Organismo 1</a:t>
              </a:r>
            </a:p>
          </p:txBody>
        </p:sp>
        <p:sp>
          <p:nvSpPr>
            <p:cNvPr id="9" name="Rectángulo: esquinas superiores cortadas 8">
              <a:extLst>
                <a:ext uri="{FF2B5EF4-FFF2-40B4-BE49-F238E27FC236}">
                  <a16:creationId xmlns:a16="http://schemas.microsoft.com/office/drawing/2014/main" id="{19505CB0-32EF-E631-6171-E86A6E58E7EF}"/>
                </a:ext>
              </a:extLst>
            </p:cNvPr>
            <p:cNvSpPr/>
            <p:nvPr/>
          </p:nvSpPr>
          <p:spPr>
            <a:xfrm>
              <a:off x="1964044" y="2857093"/>
              <a:ext cx="977190" cy="450087"/>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Equipo UGD capacitado</a:t>
              </a:r>
            </a:p>
          </p:txBody>
        </p:sp>
        <p:sp>
          <p:nvSpPr>
            <p:cNvPr id="10" name="Rectángulo: esquinas superiores cortadas 9">
              <a:extLst>
                <a:ext uri="{FF2B5EF4-FFF2-40B4-BE49-F238E27FC236}">
                  <a16:creationId xmlns:a16="http://schemas.microsoft.com/office/drawing/2014/main" id="{AF7FDA89-95C5-6390-9345-E5D30BF31014}"/>
                </a:ext>
              </a:extLst>
            </p:cNvPr>
            <p:cNvSpPr/>
            <p:nvPr/>
          </p:nvSpPr>
          <p:spPr>
            <a:xfrm>
              <a:off x="1967667" y="3492266"/>
              <a:ext cx="977190" cy="450087"/>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Inicio de trabajo UGD</a:t>
              </a:r>
            </a:p>
          </p:txBody>
        </p:sp>
        <p:sp>
          <p:nvSpPr>
            <p:cNvPr id="11" name="Rectángulo: esquinas superiores cortadas 10">
              <a:extLst>
                <a:ext uri="{FF2B5EF4-FFF2-40B4-BE49-F238E27FC236}">
                  <a16:creationId xmlns:a16="http://schemas.microsoft.com/office/drawing/2014/main" id="{1E5B9590-454D-C12E-D0F1-2EEA05FA7108}"/>
                </a:ext>
              </a:extLst>
            </p:cNvPr>
            <p:cNvSpPr/>
            <p:nvPr/>
          </p:nvSpPr>
          <p:spPr>
            <a:xfrm>
              <a:off x="689120" y="2473665"/>
              <a:ext cx="977190" cy="560663"/>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Materiales (guías, talleres, </a:t>
              </a:r>
              <a:r>
                <a:rPr kumimoji="0" lang="es-UY" sz="1000" b="0" i="0" u="none" strike="noStrike" kern="1200" cap="none" spc="0" normalizeH="0" baseline="0" noProof="0" dirty="0" err="1">
                  <a:ln>
                    <a:noFill/>
                  </a:ln>
                  <a:solidFill>
                    <a:srgbClr val="FFFFFF"/>
                  </a:solidFill>
                  <a:effectLst/>
                  <a:uLnTx/>
                  <a:uFillTx/>
                  <a:latin typeface="Microsoft Sans Serif"/>
                  <a:ea typeface="+mn-ea"/>
                  <a:cs typeface="+mn-cs"/>
                </a:rPr>
                <a:t>etc</a:t>
              </a: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a:t>
              </a:r>
            </a:p>
          </p:txBody>
        </p:sp>
        <p:sp>
          <p:nvSpPr>
            <p:cNvPr id="12" name="Rectángulo: esquinas superiores cortadas 11">
              <a:extLst>
                <a:ext uri="{FF2B5EF4-FFF2-40B4-BE49-F238E27FC236}">
                  <a16:creationId xmlns:a16="http://schemas.microsoft.com/office/drawing/2014/main" id="{E47621D3-269D-F01B-1712-96C2C0FA7B3F}"/>
                </a:ext>
              </a:extLst>
            </p:cNvPr>
            <p:cNvSpPr/>
            <p:nvPr/>
          </p:nvSpPr>
          <p:spPr>
            <a:xfrm>
              <a:off x="673516" y="3155705"/>
              <a:ext cx="977190" cy="560663"/>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Acuerdos con organismos</a:t>
              </a:r>
            </a:p>
          </p:txBody>
        </p:sp>
        <p:sp>
          <p:nvSpPr>
            <p:cNvPr id="13" name="Rectángulo: esquinas superiores cortadas 12">
              <a:extLst>
                <a:ext uri="{FF2B5EF4-FFF2-40B4-BE49-F238E27FC236}">
                  <a16:creationId xmlns:a16="http://schemas.microsoft.com/office/drawing/2014/main" id="{29EB6B71-844D-1429-A079-83D2141675F3}"/>
                </a:ext>
              </a:extLst>
            </p:cNvPr>
            <p:cNvSpPr/>
            <p:nvPr/>
          </p:nvSpPr>
          <p:spPr>
            <a:xfrm>
              <a:off x="1964304" y="2312849"/>
              <a:ext cx="977190" cy="450087"/>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Equipo UGD conformado</a:t>
              </a:r>
            </a:p>
          </p:txBody>
        </p:sp>
        <p:cxnSp>
          <p:nvCxnSpPr>
            <p:cNvPr id="14" name="Conector: angular 13">
              <a:extLst>
                <a:ext uri="{FF2B5EF4-FFF2-40B4-BE49-F238E27FC236}">
                  <a16:creationId xmlns:a16="http://schemas.microsoft.com/office/drawing/2014/main" id="{FD6B7512-C8E1-48EB-A7B9-EDCDA97E2775}"/>
                </a:ext>
              </a:extLst>
            </p:cNvPr>
            <p:cNvCxnSpPr>
              <a:cxnSpLocks/>
              <a:stCxn id="2" idx="1"/>
              <a:endCxn id="6" idx="3"/>
            </p:cNvCxnSpPr>
            <p:nvPr/>
          </p:nvCxnSpPr>
          <p:spPr>
            <a:xfrm rot="5400000">
              <a:off x="1625173" y="173531"/>
              <a:ext cx="330786" cy="2458909"/>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Conector: angular 15">
              <a:extLst>
                <a:ext uri="{FF2B5EF4-FFF2-40B4-BE49-F238E27FC236}">
                  <a16:creationId xmlns:a16="http://schemas.microsoft.com/office/drawing/2014/main" id="{03C65D1E-0E2A-984F-601E-34EBB5B9C0F8}"/>
                </a:ext>
              </a:extLst>
            </p:cNvPr>
            <p:cNvCxnSpPr>
              <a:cxnSpLocks/>
              <a:stCxn id="2" idx="1"/>
              <a:endCxn id="8" idx="3"/>
            </p:cNvCxnSpPr>
            <p:nvPr/>
          </p:nvCxnSpPr>
          <p:spPr>
            <a:xfrm rot="5400000">
              <a:off x="2269591" y="831605"/>
              <a:ext cx="344442" cy="1156417"/>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Conector: angular 16">
              <a:extLst>
                <a:ext uri="{FF2B5EF4-FFF2-40B4-BE49-F238E27FC236}">
                  <a16:creationId xmlns:a16="http://schemas.microsoft.com/office/drawing/2014/main" id="{F53910AF-9F1F-BD5E-3E7B-F8D1BD5F6272}"/>
                </a:ext>
              </a:extLst>
            </p:cNvPr>
            <p:cNvCxnSpPr>
              <a:cxnSpLocks/>
              <a:stCxn id="6" idx="1"/>
              <a:endCxn id="11" idx="2"/>
            </p:cNvCxnSpPr>
            <p:nvPr/>
          </p:nvCxnSpPr>
          <p:spPr>
            <a:xfrm rot="16200000" flipH="1">
              <a:off x="257349" y="2322226"/>
              <a:ext cx="735532" cy="128009"/>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Conector: angular 17">
              <a:extLst>
                <a:ext uri="{FF2B5EF4-FFF2-40B4-BE49-F238E27FC236}">
                  <a16:creationId xmlns:a16="http://schemas.microsoft.com/office/drawing/2014/main" id="{3604A51F-78FD-A19C-7207-9EC05B27D461}"/>
                </a:ext>
              </a:extLst>
            </p:cNvPr>
            <p:cNvCxnSpPr>
              <a:cxnSpLocks/>
              <a:stCxn id="6" idx="1"/>
              <a:endCxn id="12" idx="2"/>
            </p:cNvCxnSpPr>
            <p:nvPr/>
          </p:nvCxnSpPr>
          <p:spPr>
            <a:xfrm rot="16200000" flipH="1">
              <a:off x="-91473" y="2671048"/>
              <a:ext cx="1417572" cy="112405"/>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Conector: angular 18">
              <a:extLst>
                <a:ext uri="{FF2B5EF4-FFF2-40B4-BE49-F238E27FC236}">
                  <a16:creationId xmlns:a16="http://schemas.microsoft.com/office/drawing/2014/main" id="{9C390F38-4428-A64D-718D-35700895EA3E}"/>
                </a:ext>
              </a:extLst>
            </p:cNvPr>
            <p:cNvCxnSpPr>
              <a:cxnSpLocks/>
              <a:stCxn id="8" idx="1"/>
              <a:endCxn id="10" idx="2"/>
            </p:cNvCxnSpPr>
            <p:nvPr/>
          </p:nvCxnSpPr>
          <p:spPr>
            <a:xfrm rot="16200000" flipH="1">
              <a:off x="1073041" y="2822683"/>
              <a:ext cx="1685189" cy="104064"/>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Conector: angular 19">
              <a:extLst>
                <a:ext uri="{FF2B5EF4-FFF2-40B4-BE49-F238E27FC236}">
                  <a16:creationId xmlns:a16="http://schemas.microsoft.com/office/drawing/2014/main" id="{11032F46-A22B-24A6-F1E8-91D65EACAF5A}"/>
                </a:ext>
              </a:extLst>
            </p:cNvPr>
            <p:cNvCxnSpPr>
              <a:cxnSpLocks/>
              <a:stCxn id="8" idx="1"/>
              <a:endCxn id="9" idx="2"/>
            </p:cNvCxnSpPr>
            <p:nvPr/>
          </p:nvCxnSpPr>
          <p:spPr>
            <a:xfrm rot="16200000" flipH="1">
              <a:off x="1388815" y="2506908"/>
              <a:ext cx="1050016" cy="100441"/>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Conector: angular 20">
              <a:extLst>
                <a:ext uri="{FF2B5EF4-FFF2-40B4-BE49-F238E27FC236}">
                  <a16:creationId xmlns:a16="http://schemas.microsoft.com/office/drawing/2014/main" id="{AB0DA596-E3DF-1E95-EA08-A0012F37C288}"/>
                </a:ext>
              </a:extLst>
            </p:cNvPr>
            <p:cNvCxnSpPr>
              <a:cxnSpLocks/>
              <a:stCxn id="8" idx="1"/>
              <a:endCxn id="13" idx="2"/>
            </p:cNvCxnSpPr>
            <p:nvPr/>
          </p:nvCxnSpPr>
          <p:spPr>
            <a:xfrm rot="16200000" flipH="1">
              <a:off x="1661067" y="2234656"/>
              <a:ext cx="505772" cy="100701"/>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0" name="Rectángulo: esquinas superiores cortadas 129">
              <a:extLst>
                <a:ext uri="{FF2B5EF4-FFF2-40B4-BE49-F238E27FC236}">
                  <a16:creationId xmlns:a16="http://schemas.microsoft.com/office/drawing/2014/main" id="{DD199E5A-A792-F262-89E8-3C66985BB6EE}"/>
                </a:ext>
              </a:extLst>
            </p:cNvPr>
            <p:cNvSpPr/>
            <p:nvPr/>
          </p:nvSpPr>
          <p:spPr>
            <a:xfrm>
              <a:off x="2764367" y="1589699"/>
              <a:ext cx="878890" cy="450087"/>
            </a:xfrm>
            <a:prstGeom prst="snip2SameRect">
              <a:avLst/>
            </a:prstGeom>
            <a:solidFill>
              <a:schemeClr val="accent5">
                <a:lumMod val="40000"/>
                <a:lumOff val="6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Organismo 2</a:t>
              </a:r>
            </a:p>
          </p:txBody>
        </p:sp>
        <p:sp>
          <p:nvSpPr>
            <p:cNvPr id="131" name="Rectángulo: esquinas superiores cortadas 130">
              <a:extLst>
                <a:ext uri="{FF2B5EF4-FFF2-40B4-BE49-F238E27FC236}">
                  <a16:creationId xmlns:a16="http://schemas.microsoft.com/office/drawing/2014/main" id="{A3EF6744-1A7C-ABAC-470E-286A4D16A7CC}"/>
                </a:ext>
              </a:extLst>
            </p:cNvPr>
            <p:cNvSpPr/>
            <p:nvPr/>
          </p:nvSpPr>
          <p:spPr>
            <a:xfrm>
              <a:off x="3347702" y="2861152"/>
              <a:ext cx="977190" cy="450087"/>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Equipo UGD capacitado</a:t>
              </a:r>
            </a:p>
          </p:txBody>
        </p:sp>
        <p:sp>
          <p:nvSpPr>
            <p:cNvPr id="132" name="Rectángulo: esquinas superiores cortadas 131">
              <a:extLst>
                <a:ext uri="{FF2B5EF4-FFF2-40B4-BE49-F238E27FC236}">
                  <a16:creationId xmlns:a16="http://schemas.microsoft.com/office/drawing/2014/main" id="{46171FCD-85DB-BABC-25A3-6F588D40AF95}"/>
                </a:ext>
              </a:extLst>
            </p:cNvPr>
            <p:cNvSpPr/>
            <p:nvPr/>
          </p:nvSpPr>
          <p:spPr>
            <a:xfrm>
              <a:off x="3351325" y="3496325"/>
              <a:ext cx="977190" cy="450087"/>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Inicio de trabajo UGD</a:t>
              </a:r>
            </a:p>
          </p:txBody>
        </p:sp>
        <p:sp>
          <p:nvSpPr>
            <p:cNvPr id="133" name="Rectángulo: esquinas superiores cortadas 132">
              <a:extLst>
                <a:ext uri="{FF2B5EF4-FFF2-40B4-BE49-F238E27FC236}">
                  <a16:creationId xmlns:a16="http://schemas.microsoft.com/office/drawing/2014/main" id="{01E7C826-DF81-BBF4-98F1-EA42F63F21AB}"/>
                </a:ext>
              </a:extLst>
            </p:cNvPr>
            <p:cNvSpPr/>
            <p:nvPr/>
          </p:nvSpPr>
          <p:spPr>
            <a:xfrm>
              <a:off x="3347962" y="2316908"/>
              <a:ext cx="977190" cy="450087"/>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Equipo UGD conformado</a:t>
              </a:r>
            </a:p>
          </p:txBody>
        </p:sp>
        <p:cxnSp>
          <p:nvCxnSpPr>
            <p:cNvPr id="134" name="Conector: angular 133">
              <a:extLst>
                <a:ext uri="{FF2B5EF4-FFF2-40B4-BE49-F238E27FC236}">
                  <a16:creationId xmlns:a16="http://schemas.microsoft.com/office/drawing/2014/main" id="{9464F617-1C15-99D6-80C8-420D3E9119EA}"/>
                </a:ext>
              </a:extLst>
            </p:cNvPr>
            <p:cNvCxnSpPr>
              <a:cxnSpLocks/>
              <a:stCxn id="2" idx="1"/>
              <a:endCxn id="130" idx="3"/>
            </p:cNvCxnSpPr>
            <p:nvPr/>
          </p:nvCxnSpPr>
          <p:spPr>
            <a:xfrm rot="16200000" flipH="1">
              <a:off x="2935863" y="1321749"/>
              <a:ext cx="352107" cy="183792"/>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5" name="Conector: angular 134">
              <a:extLst>
                <a:ext uri="{FF2B5EF4-FFF2-40B4-BE49-F238E27FC236}">
                  <a16:creationId xmlns:a16="http://schemas.microsoft.com/office/drawing/2014/main" id="{E7487811-C763-83BD-610F-80C7C8BCBC72}"/>
                </a:ext>
              </a:extLst>
            </p:cNvPr>
            <p:cNvCxnSpPr>
              <a:cxnSpLocks/>
              <a:stCxn id="130" idx="1"/>
              <a:endCxn id="132" idx="2"/>
            </p:cNvCxnSpPr>
            <p:nvPr/>
          </p:nvCxnSpPr>
          <p:spPr>
            <a:xfrm rot="16200000" flipH="1">
              <a:off x="2436777" y="2806820"/>
              <a:ext cx="1681583" cy="147513"/>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6" name="Conector: angular 135">
              <a:extLst>
                <a:ext uri="{FF2B5EF4-FFF2-40B4-BE49-F238E27FC236}">
                  <a16:creationId xmlns:a16="http://schemas.microsoft.com/office/drawing/2014/main" id="{639E9988-72B1-33A4-4EAE-0074D6021BD0}"/>
                </a:ext>
              </a:extLst>
            </p:cNvPr>
            <p:cNvCxnSpPr>
              <a:cxnSpLocks/>
              <a:stCxn id="130" idx="1"/>
              <a:endCxn id="131" idx="2"/>
            </p:cNvCxnSpPr>
            <p:nvPr/>
          </p:nvCxnSpPr>
          <p:spPr>
            <a:xfrm rot="16200000" flipH="1">
              <a:off x="2752552" y="2491046"/>
              <a:ext cx="1046410" cy="143890"/>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7" name="Conector: angular 136">
              <a:extLst>
                <a:ext uri="{FF2B5EF4-FFF2-40B4-BE49-F238E27FC236}">
                  <a16:creationId xmlns:a16="http://schemas.microsoft.com/office/drawing/2014/main" id="{0FFFE997-AD44-6D99-EC27-D65C9ECF06DD}"/>
                </a:ext>
              </a:extLst>
            </p:cNvPr>
            <p:cNvCxnSpPr>
              <a:cxnSpLocks/>
              <a:stCxn id="130" idx="1"/>
              <a:endCxn id="133" idx="2"/>
            </p:cNvCxnSpPr>
            <p:nvPr/>
          </p:nvCxnSpPr>
          <p:spPr>
            <a:xfrm rot="16200000" flipH="1">
              <a:off x="3024804" y="2218794"/>
              <a:ext cx="502166" cy="144150"/>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8" name="Rectángulo: esquinas superiores cortadas 137">
              <a:extLst>
                <a:ext uri="{FF2B5EF4-FFF2-40B4-BE49-F238E27FC236}">
                  <a16:creationId xmlns:a16="http://schemas.microsoft.com/office/drawing/2014/main" id="{6AF64A01-61EE-4382-3EDB-9446CB37DCB5}"/>
                </a:ext>
              </a:extLst>
            </p:cNvPr>
            <p:cNvSpPr/>
            <p:nvPr/>
          </p:nvSpPr>
          <p:spPr>
            <a:xfrm>
              <a:off x="4012356" y="1581093"/>
              <a:ext cx="911828" cy="450087"/>
            </a:xfrm>
            <a:prstGeom prst="snip2SameRect">
              <a:avLst/>
            </a:prstGeom>
            <a:solidFill>
              <a:schemeClr val="accent5">
                <a:lumMod val="40000"/>
                <a:lumOff val="6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Organismo 3</a:t>
              </a:r>
            </a:p>
          </p:txBody>
        </p:sp>
        <p:sp>
          <p:nvSpPr>
            <p:cNvPr id="139" name="Rectángulo: esquinas superiores cortadas 138">
              <a:extLst>
                <a:ext uri="{FF2B5EF4-FFF2-40B4-BE49-F238E27FC236}">
                  <a16:creationId xmlns:a16="http://schemas.microsoft.com/office/drawing/2014/main" id="{741D369B-E63E-7E96-23FE-4D9ADD82A447}"/>
                </a:ext>
              </a:extLst>
            </p:cNvPr>
            <p:cNvSpPr/>
            <p:nvPr/>
          </p:nvSpPr>
          <p:spPr>
            <a:xfrm>
              <a:off x="4607767" y="2856152"/>
              <a:ext cx="977190" cy="450087"/>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Equipo UGD capacitado</a:t>
              </a:r>
            </a:p>
          </p:txBody>
        </p:sp>
        <p:sp>
          <p:nvSpPr>
            <p:cNvPr id="140" name="Rectángulo: esquinas superiores cortadas 139">
              <a:extLst>
                <a:ext uri="{FF2B5EF4-FFF2-40B4-BE49-F238E27FC236}">
                  <a16:creationId xmlns:a16="http://schemas.microsoft.com/office/drawing/2014/main" id="{8753BC9B-F424-6FAC-7D57-0264B2635C36}"/>
                </a:ext>
              </a:extLst>
            </p:cNvPr>
            <p:cNvSpPr/>
            <p:nvPr/>
          </p:nvSpPr>
          <p:spPr>
            <a:xfrm>
              <a:off x="4611390" y="3491325"/>
              <a:ext cx="977190" cy="450087"/>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Inicio de trabajo UGD</a:t>
              </a:r>
            </a:p>
          </p:txBody>
        </p:sp>
        <p:sp>
          <p:nvSpPr>
            <p:cNvPr id="141" name="Rectángulo: esquinas superiores cortadas 140">
              <a:extLst>
                <a:ext uri="{FF2B5EF4-FFF2-40B4-BE49-F238E27FC236}">
                  <a16:creationId xmlns:a16="http://schemas.microsoft.com/office/drawing/2014/main" id="{6CD55A59-7BF6-ECB1-C9BB-1DC7E3E63FFB}"/>
                </a:ext>
              </a:extLst>
            </p:cNvPr>
            <p:cNvSpPr/>
            <p:nvPr/>
          </p:nvSpPr>
          <p:spPr>
            <a:xfrm>
              <a:off x="4608027" y="2311908"/>
              <a:ext cx="977190" cy="450087"/>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latin typeface="Microsoft Sans Serif"/>
                  <a:ea typeface="+mn-ea"/>
                  <a:cs typeface="+mn-cs"/>
                </a:rPr>
                <a:t>Equipo UGD conformado</a:t>
              </a:r>
            </a:p>
          </p:txBody>
        </p:sp>
        <p:cxnSp>
          <p:nvCxnSpPr>
            <p:cNvPr id="142" name="Conector: angular 141">
              <a:extLst>
                <a:ext uri="{FF2B5EF4-FFF2-40B4-BE49-F238E27FC236}">
                  <a16:creationId xmlns:a16="http://schemas.microsoft.com/office/drawing/2014/main" id="{6A59C614-15B7-351A-D1CC-83BC410ABAD9}"/>
                </a:ext>
              </a:extLst>
            </p:cNvPr>
            <p:cNvCxnSpPr>
              <a:cxnSpLocks/>
              <a:stCxn id="2" idx="1"/>
              <a:endCxn id="138" idx="3"/>
            </p:cNvCxnSpPr>
            <p:nvPr/>
          </p:nvCxnSpPr>
          <p:spPr>
            <a:xfrm rot="16200000" flipH="1">
              <a:off x="3572395" y="685217"/>
              <a:ext cx="343501" cy="1448250"/>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3" name="Conector: angular 142">
              <a:extLst>
                <a:ext uri="{FF2B5EF4-FFF2-40B4-BE49-F238E27FC236}">
                  <a16:creationId xmlns:a16="http://schemas.microsoft.com/office/drawing/2014/main" id="{CE892F07-399D-C726-2C9F-6779B201DEA9}"/>
                </a:ext>
              </a:extLst>
            </p:cNvPr>
            <p:cNvCxnSpPr>
              <a:cxnSpLocks/>
              <a:stCxn id="138" idx="1"/>
              <a:endCxn id="140" idx="2"/>
            </p:cNvCxnSpPr>
            <p:nvPr/>
          </p:nvCxnSpPr>
          <p:spPr>
            <a:xfrm rot="16200000" flipH="1">
              <a:off x="3697236" y="2802214"/>
              <a:ext cx="1685189" cy="143120"/>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4" name="Conector: angular 143">
              <a:extLst>
                <a:ext uri="{FF2B5EF4-FFF2-40B4-BE49-F238E27FC236}">
                  <a16:creationId xmlns:a16="http://schemas.microsoft.com/office/drawing/2014/main" id="{D65E8EF3-71EE-064C-BA35-48E3E622B531}"/>
                </a:ext>
              </a:extLst>
            </p:cNvPr>
            <p:cNvCxnSpPr>
              <a:cxnSpLocks/>
              <a:stCxn id="138" idx="1"/>
              <a:endCxn id="139" idx="2"/>
            </p:cNvCxnSpPr>
            <p:nvPr/>
          </p:nvCxnSpPr>
          <p:spPr>
            <a:xfrm rot="16200000" flipH="1">
              <a:off x="4013010" y="2486439"/>
              <a:ext cx="1050016" cy="139497"/>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5" name="Conector: angular 144">
              <a:extLst>
                <a:ext uri="{FF2B5EF4-FFF2-40B4-BE49-F238E27FC236}">
                  <a16:creationId xmlns:a16="http://schemas.microsoft.com/office/drawing/2014/main" id="{D1A1C83F-5292-659D-9BAB-322910C2E311}"/>
                </a:ext>
              </a:extLst>
            </p:cNvPr>
            <p:cNvCxnSpPr>
              <a:cxnSpLocks/>
              <a:stCxn id="138" idx="1"/>
              <a:endCxn id="141" idx="2"/>
            </p:cNvCxnSpPr>
            <p:nvPr/>
          </p:nvCxnSpPr>
          <p:spPr>
            <a:xfrm rot="16200000" flipH="1">
              <a:off x="4285262" y="2214187"/>
              <a:ext cx="505772" cy="139757"/>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82" name="Título 3">
            <a:extLst>
              <a:ext uri="{FF2B5EF4-FFF2-40B4-BE49-F238E27FC236}">
                <a16:creationId xmlns:a16="http://schemas.microsoft.com/office/drawing/2014/main" id="{ABA86CF3-AA47-D81C-89D7-BB91A9894571}"/>
              </a:ext>
            </a:extLst>
          </p:cNvPr>
          <p:cNvSpPr>
            <a:spLocks noGrp="1"/>
          </p:cNvSpPr>
          <p:nvPr>
            <p:ph type="title"/>
          </p:nvPr>
        </p:nvSpPr>
        <p:spPr>
          <a:xfrm>
            <a:off x="179512" y="134767"/>
            <a:ext cx="1224136" cy="435776"/>
          </a:xfrm>
        </p:spPr>
        <p:txBody>
          <a:bodyPr/>
          <a:lstStyle/>
          <a:p>
            <a:r>
              <a:rPr lang="es-UY" dirty="0">
                <a:solidFill>
                  <a:srgbClr val="7030A0"/>
                </a:solidFill>
              </a:rPr>
              <a:t>Ejemplo:</a:t>
            </a:r>
          </a:p>
        </p:txBody>
      </p:sp>
      <p:sp>
        <p:nvSpPr>
          <p:cNvPr id="184" name="CuadroTexto 183">
            <a:extLst>
              <a:ext uri="{FF2B5EF4-FFF2-40B4-BE49-F238E27FC236}">
                <a16:creationId xmlns:a16="http://schemas.microsoft.com/office/drawing/2014/main" id="{4D470E46-F2F3-0201-B769-A962281C2880}"/>
              </a:ext>
            </a:extLst>
          </p:cNvPr>
          <p:cNvSpPr txBox="1"/>
          <p:nvPr/>
        </p:nvSpPr>
        <p:spPr>
          <a:xfrm>
            <a:off x="5796136" y="173039"/>
            <a:ext cx="3246808" cy="888320"/>
          </a:xfrm>
          <a:prstGeom prst="rect">
            <a:avLst/>
          </a:prstGeom>
          <a:noFill/>
        </p:spPr>
        <p:txBody>
          <a:bodyPr wrap="square" rtlCol="0">
            <a:spAutoFit/>
          </a:bodyPr>
          <a:lstStyle/>
          <a:p>
            <a:pPr marL="0" marR="0" lvl="0" indent="0" algn="l" defTabSz="914400" rtl="0" eaLnBrk="0" fontAlgn="base" latinLnBrk="0" hangingPunct="0">
              <a:lnSpc>
                <a:spcPct val="110000"/>
              </a:lnSpc>
              <a:spcBef>
                <a:spcPct val="0"/>
              </a:spcBef>
              <a:spcAft>
                <a:spcPts val="60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Supongamos un proyecto donde el objetivo es conformar una </a:t>
            </a:r>
            <a:r>
              <a:rPr kumimoji="0" lang="es-UY" sz="12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unidad de Gobierno Digital </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en los organismos, como parte de un compromiso de gobierno.</a:t>
            </a:r>
          </a:p>
        </p:txBody>
      </p:sp>
      <p:sp>
        <p:nvSpPr>
          <p:cNvPr id="185" name="CuadroTexto 184">
            <a:extLst>
              <a:ext uri="{FF2B5EF4-FFF2-40B4-BE49-F238E27FC236}">
                <a16:creationId xmlns:a16="http://schemas.microsoft.com/office/drawing/2014/main" id="{491BD0E8-7D38-A254-9515-6949C27CB06F}"/>
              </a:ext>
            </a:extLst>
          </p:cNvPr>
          <p:cNvSpPr txBox="1"/>
          <p:nvPr/>
        </p:nvSpPr>
        <p:spPr>
          <a:xfrm>
            <a:off x="5796136" y="1946777"/>
            <a:ext cx="3246808" cy="482055"/>
          </a:xfrm>
          <a:prstGeom prst="rect">
            <a:avLst/>
          </a:prstGeom>
          <a:noFill/>
        </p:spPr>
        <p:txBody>
          <a:bodyPr wrap="square" rtlCol="0">
            <a:spAutoFit/>
          </a:bodyPr>
          <a:lstStyle>
            <a:defPPr>
              <a:defRPr lang="es-UY"/>
            </a:defPPr>
            <a:lvl1pPr>
              <a:lnSpc>
                <a:spcPct val="110000"/>
              </a:lnSpc>
              <a:spcAft>
                <a:spcPts val="600"/>
              </a:spcAft>
              <a:defRPr sz="1200">
                <a:latin typeface="+mn-lt"/>
              </a:defRPr>
            </a:lvl1pPr>
          </a:lstStyle>
          <a:p>
            <a:pPr marL="0" marR="0" lvl="0" indent="0" algn="l" defTabSz="914400" rtl="0" eaLnBrk="0" fontAlgn="base" latinLnBrk="0" hangingPunct="0">
              <a:lnSpc>
                <a:spcPct val="110000"/>
              </a:lnSpc>
              <a:spcBef>
                <a:spcPct val="0"/>
              </a:spcBef>
              <a:spcAft>
                <a:spcPts val="60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Una EDT muy simplificada podría ser la mostrada a continuación.</a:t>
            </a:r>
          </a:p>
        </p:txBody>
      </p:sp>
      <p:sp>
        <p:nvSpPr>
          <p:cNvPr id="186" name="CuadroTexto 185">
            <a:extLst>
              <a:ext uri="{FF2B5EF4-FFF2-40B4-BE49-F238E27FC236}">
                <a16:creationId xmlns:a16="http://schemas.microsoft.com/office/drawing/2014/main" id="{85ADCD43-ADC9-6B46-9639-9CC267C4AA5F}"/>
              </a:ext>
            </a:extLst>
          </p:cNvPr>
          <p:cNvSpPr txBox="1"/>
          <p:nvPr/>
        </p:nvSpPr>
        <p:spPr>
          <a:xfrm>
            <a:off x="5821410" y="1161474"/>
            <a:ext cx="3322590" cy="685188"/>
          </a:xfrm>
          <a:prstGeom prst="rect">
            <a:avLst/>
          </a:prstGeom>
          <a:noFill/>
        </p:spPr>
        <p:txBody>
          <a:bodyPr wrap="square" rtlCol="0">
            <a:spAutoFit/>
          </a:bodyPr>
          <a:lstStyle/>
          <a:p>
            <a:pPr marL="0" marR="0" lvl="0" indent="0" algn="l" defTabSz="914400" rtl="0" eaLnBrk="0" fontAlgn="base" latinLnBrk="0" hangingPunct="0">
              <a:lnSpc>
                <a:spcPct val="110000"/>
              </a:lnSpc>
              <a:spcBef>
                <a:spcPct val="0"/>
              </a:spcBef>
              <a:spcAft>
                <a:spcPts val="60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La dirección del área encomendó al PM a cumplir con una primera etapa o fase, donde la meta es </a:t>
            </a:r>
            <a:r>
              <a:rPr kumimoji="0" lang="es-UY" sz="12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llegar a 3 organismos en este año</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a:t>
            </a:r>
          </a:p>
        </p:txBody>
      </p:sp>
    </p:spTree>
    <p:extLst>
      <p:ext uri="{BB962C8B-B14F-4D97-AF65-F5344CB8AC3E}">
        <p14:creationId xmlns:p14="http://schemas.microsoft.com/office/powerpoint/2010/main" val="4015020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3">
            <a:alphaModFix amt="40000"/>
            <a:lum/>
          </a:blip>
          <a:srcRect/>
          <a:tile tx="0" ty="0" sx="100000" sy="100000" flip="none" algn="tl"/>
        </a:blipFill>
        <a:effectLst/>
      </p:bgPr>
    </p:bg>
    <p:spTree>
      <p:nvGrpSpPr>
        <p:cNvPr id="1" name=""/>
        <p:cNvGrpSpPr/>
        <p:nvPr/>
      </p:nvGrpSpPr>
      <p:grpSpPr>
        <a:xfrm>
          <a:off x="0" y="0"/>
          <a:ext cx="0" cy="0"/>
          <a:chOff x="0" y="0"/>
          <a:chExt cx="0" cy="0"/>
        </a:xfrm>
      </p:grpSpPr>
      <p:pic>
        <p:nvPicPr>
          <p:cNvPr id="229" name="Imagen 228">
            <a:extLst>
              <a:ext uri="{FF2B5EF4-FFF2-40B4-BE49-F238E27FC236}">
                <a16:creationId xmlns:a16="http://schemas.microsoft.com/office/drawing/2014/main" id="{F6793D5A-249B-F759-DCAF-F1CD13CADFD0}"/>
              </a:ext>
            </a:extLst>
          </p:cNvPr>
          <p:cNvPicPr>
            <a:picLocks noChangeAspect="1"/>
          </p:cNvPicPr>
          <p:nvPr/>
        </p:nvPicPr>
        <p:blipFill>
          <a:blip r:embed="rId4"/>
          <a:stretch>
            <a:fillRect/>
          </a:stretch>
        </p:blipFill>
        <p:spPr>
          <a:xfrm>
            <a:off x="2065171" y="126254"/>
            <a:ext cx="7047587" cy="3161535"/>
          </a:xfrm>
          <a:prstGeom prst="rect">
            <a:avLst/>
          </a:prstGeom>
        </p:spPr>
      </p:pic>
      <p:sp>
        <p:nvSpPr>
          <p:cNvPr id="182" name="Título 3">
            <a:extLst>
              <a:ext uri="{FF2B5EF4-FFF2-40B4-BE49-F238E27FC236}">
                <a16:creationId xmlns:a16="http://schemas.microsoft.com/office/drawing/2014/main" id="{ABA86CF3-AA47-D81C-89D7-BB91A9894571}"/>
              </a:ext>
            </a:extLst>
          </p:cNvPr>
          <p:cNvSpPr>
            <a:spLocks noGrp="1"/>
          </p:cNvSpPr>
          <p:nvPr>
            <p:ph type="title"/>
          </p:nvPr>
        </p:nvSpPr>
        <p:spPr>
          <a:xfrm>
            <a:off x="179512" y="134767"/>
            <a:ext cx="1224136" cy="435776"/>
          </a:xfrm>
        </p:spPr>
        <p:txBody>
          <a:bodyPr/>
          <a:lstStyle/>
          <a:p>
            <a:r>
              <a:rPr lang="es-UY" dirty="0">
                <a:solidFill>
                  <a:srgbClr val="7030A0"/>
                </a:solidFill>
              </a:rPr>
              <a:t>Ejemplo:</a:t>
            </a:r>
          </a:p>
        </p:txBody>
      </p:sp>
      <p:sp>
        <p:nvSpPr>
          <p:cNvPr id="184" name="CuadroTexto 183">
            <a:extLst>
              <a:ext uri="{FF2B5EF4-FFF2-40B4-BE49-F238E27FC236}">
                <a16:creationId xmlns:a16="http://schemas.microsoft.com/office/drawing/2014/main" id="{4D470E46-F2F3-0201-B769-A962281C2880}"/>
              </a:ext>
            </a:extLst>
          </p:cNvPr>
          <p:cNvSpPr txBox="1"/>
          <p:nvPr/>
        </p:nvSpPr>
        <p:spPr>
          <a:xfrm>
            <a:off x="56015" y="782030"/>
            <a:ext cx="1745032" cy="248466"/>
          </a:xfrm>
          <a:prstGeom prst="rect">
            <a:avLst/>
          </a:prstGeom>
          <a:noFill/>
          <a:ln>
            <a:solidFill>
              <a:srgbClr val="FF0000"/>
            </a:solidFill>
          </a:ln>
        </p:spPr>
        <p:txBody>
          <a:bodyPr wrap="square" rtlCol="0">
            <a:spAutoFit/>
          </a:bodyPr>
          <a:lstStyle>
            <a:defPPr>
              <a:defRPr lang="es-UY"/>
            </a:defPPr>
            <a:lvl1pPr>
              <a:lnSpc>
                <a:spcPct val="110000"/>
              </a:lnSpc>
              <a:spcAft>
                <a:spcPts val="600"/>
              </a:spcAft>
              <a:defRPr sz="100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vl6pPr>
              <a:defRPr>
                <a:latin typeface="Arial" panose="020B0604020202020204" pitchFamily="34" charset="0"/>
                <a:cs typeface="Arial" panose="020B0604020202020204" pitchFamily="34" charset="0"/>
              </a:defRPr>
            </a:lvl6pPr>
            <a:lvl7pPr>
              <a:defRPr>
                <a:latin typeface="Arial" panose="020B0604020202020204" pitchFamily="34" charset="0"/>
                <a:cs typeface="Arial" panose="020B0604020202020204" pitchFamily="34" charset="0"/>
              </a:defRPr>
            </a:lvl7pPr>
            <a:lvl8pPr>
              <a:defRPr>
                <a:latin typeface="Arial" panose="020B0604020202020204" pitchFamily="34" charset="0"/>
                <a:cs typeface="Arial" panose="020B0604020202020204" pitchFamily="34" charset="0"/>
              </a:defRPr>
            </a:lvl8pPr>
            <a:lvl9pPr>
              <a:defRPr>
                <a:latin typeface="Arial" panose="020B0604020202020204" pitchFamily="34" charset="0"/>
                <a:cs typeface="Arial" panose="020B0604020202020204" pitchFamily="34" charset="0"/>
              </a:defRPr>
            </a:lvl9pPr>
          </a:lstStyle>
          <a:p>
            <a:pPr marL="0" marR="0" lvl="0" indent="0" algn="l" defTabSz="914400" rtl="0" eaLnBrk="0" fontAlgn="base" latinLnBrk="0" hangingPunct="0">
              <a:lnSpc>
                <a:spcPct val="110000"/>
              </a:lnSpc>
              <a:spcBef>
                <a:spcPct val="0"/>
              </a:spcBef>
              <a:spcAft>
                <a:spcPts val="600"/>
              </a:spcAft>
              <a:buClrTx/>
              <a:buSzTx/>
              <a:buFontTx/>
              <a:buNone/>
              <a:tabLst/>
              <a:defRPr/>
            </a:pPr>
            <a:r>
              <a:rPr kumimoji="0" lang="es-UY" sz="1000" b="0" i="0"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Nombre del Proyecto</a:t>
            </a:r>
          </a:p>
        </p:txBody>
      </p:sp>
      <p:sp>
        <p:nvSpPr>
          <p:cNvPr id="3" name="Rectángulo redondeado 14">
            <a:extLst>
              <a:ext uri="{FF2B5EF4-FFF2-40B4-BE49-F238E27FC236}">
                <a16:creationId xmlns:a16="http://schemas.microsoft.com/office/drawing/2014/main" id="{A3AB5262-FFE1-0EA3-5E82-B150D07E68B0}"/>
              </a:ext>
            </a:extLst>
          </p:cNvPr>
          <p:cNvSpPr/>
          <p:nvPr/>
        </p:nvSpPr>
        <p:spPr>
          <a:xfrm>
            <a:off x="1751228" y="441469"/>
            <a:ext cx="264785" cy="2581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400" b="0" i="0" u="none" strike="noStrike" kern="1200" cap="none" spc="0" normalizeH="0" baseline="0" noProof="0" dirty="0">
                <a:ln>
                  <a:noFill/>
                </a:ln>
                <a:solidFill>
                  <a:srgbClr val="FF0000"/>
                </a:solidFill>
                <a:effectLst/>
                <a:uLnTx/>
                <a:uFillTx/>
                <a:latin typeface="Microsoft Sans Serif"/>
                <a:ea typeface="+mn-ea"/>
                <a:cs typeface="+mn-cs"/>
              </a:rPr>
              <a:t>1</a:t>
            </a:r>
          </a:p>
        </p:txBody>
      </p:sp>
      <p:cxnSp>
        <p:nvCxnSpPr>
          <p:cNvPr id="7" name="Conector recto de flecha 6">
            <a:extLst>
              <a:ext uri="{FF2B5EF4-FFF2-40B4-BE49-F238E27FC236}">
                <a16:creationId xmlns:a16="http://schemas.microsoft.com/office/drawing/2014/main" id="{4202CBD6-0E61-4DB7-78A9-E5F8B38EE305}"/>
              </a:ext>
            </a:extLst>
          </p:cNvPr>
          <p:cNvCxnSpPr>
            <a:cxnSpLocks/>
            <a:stCxn id="184" idx="0"/>
            <a:endCxn id="3" idx="1"/>
          </p:cNvCxnSpPr>
          <p:nvPr/>
        </p:nvCxnSpPr>
        <p:spPr>
          <a:xfrm flipV="1">
            <a:off x="928531" y="570543"/>
            <a:ext cx="822697" cy="21148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CuadroTexto 14">
            <a:extLst>
              <a:ext uri="{FF2B5EF4-FFF2-40B4-BE49-F238E27FC236}">
                <a16:creationId xmlns:a16="http://schemas.microsoft.com/office/drawing/2014/main" id="{AC18A776-DE42-CDA7-3E59-84A47829DC0B}"/>
              </a:ext>
            </a:extLst>
          </p:cNvPr>
          <p:cNvSpPr txBox="1"/>
          <p:nvPr/>
        </p:nvSpPr>
        <p:spPr>
          <a:xfrm>
            <a:off x="71655" y="2087727"/>
            <a:ext cx="1604031" cy="417102"/>
          </a:xfrm>
          <a:prstGeom prst="rect">
            <a:avLst/>
          </a:prstGeom>
          <a:noFill/>
          <a:ln>
            <a:solidFill>
              <a:srgbClr val="FF0000"/>
            </a:solidFill>
          </a:ln>
        </p:spPr>
        <p:txBody>
          <a:bodyPr wrap="square" rtlCol="0">
            <a:spAutoFit/>
          </a:bodyPr>
          <a:lstStyle/>
          <a:p>
            <a:pPr marL="0" marR="0" lvl="0" indent="0" algn="l" defTabSz="914400" rtl="0" eaLnBrk="0" fontAlgn="base" latinLnBrk="0" hangingPunct="0">
              <a:lnSpc>
                <a:spcPct val="110000"/>
              </a:lnSpc>
              <a:spcBef>
                <a:spcPct val="0"/>
              </a:spcBef>
              <a:spcAft>
                <a:spcPts val="600"/>
              </a:spcAft>
              <a:buClrTx/>
              <a:buSzTx/>
              <a:buFontTx/>
              <a:buNone/>
              <a:tabLst/>
              <a:defRPr/>
            </a:pPr>
            <a:r>
              <a:rPr kumimoji="0" lang="es-UY" sz="1000" b="0" i="0" u="none" strike="noStrike" kern="1200" cap="none" spc="0" normalizeH="0" baseline="0" noProof="0" dirty="0">
                <a:ln>
                  <a:noFill/>
                </a:ln>
                <a:solidFill>
                  <a:srgbClr val="FF0000"/>
                </a:solidFill>
                <a:effectLst/>
                <a:uLnTx/>
                <a:uFillTx/>
                <a:latin typeface="Microsoft Sans Serif"/>
                <a:ea typeface="+mn-ea"/>
                <a:cs typeface="Arial" panose="020B0604020202020204" pitchFamily="34" charset="0"/>
              </a:rPr>
              <a:t>Entregables principales o fases</a:t>
            </a:r>
            <a:r>
              <a:rPr kumimoji="0" lang="es-UY" sz="1000" b="0" i="0" u="none" strike="noStrike" kern="1200" cap="none" spc="0" normalizeH="0" noProof="0" dirty="0">
                <a:ln>
                  <a:noFill/>
                </a:ln>
                <a:solidFill>
                  <a:srgbClr val="FF0000"/>
                </a:solidFill>
                <a:effectLst/>
                <a:uLnTx/>
                <a:uFillTx/>
                <a:latin typeface="Microsoft Sans Serif"/>
                <a:ea typeface="+mn-ea"/>
                <a:cs typeface="Arial" panose="020B0604020202020204" pitchFamily="34" charset="0"/>
              </a:rPr>
              <a:t> del proyecto</a:t>
            </a:r>
            <a:endParaRPr kumimoji="0" lang="es-UY" sz="1000" b="0" i="0" u="none" strike="noStrike" kern="1200" cap="none" spc="0" normalizeH="0" baseline="0" noProof="0" dirty="0">
              <a:ln>
                <a:noFill/>
              </a:ln>
              <a:solidFill>
                <a:srgbClr val="FF0000"/>
              </a:solidFill>
              <a:effectLst/>
              <a:uLnTx/>
              <a:uFillTx/>
              <a:latin typeface="Microsoft Sans Serif"/>
              <a:ea typeface="+mn-ea"/>
              <a:cs typeface="Arial" panose="020B0604020202020204" pitchFamily="34" charset="0"/>
            </a:endParaRPr>
          </a:p>
        </p:txBody>
      </p:sp>
      <p:sp>
        <p:nvSpPr>
          <p:cNvPr id="30" name="Rectángulo redondeado 14">
            <a:extLst>
              <a:ext uri="{FF2B5EF4-FFF2-40B4-BE49-F238E27FC236}">
                <a16:creationId xmlns:a16="http://schemas.microsoft.com/office/drawing/2014/main" id="{2FBE011B-0AFA-2DA5-2CC1-D0AC5ED6A62B}"/>
              </a:ext>
            </a:extLst>
          </p:cNvPr>
          <p:cNvSpPr/>
          <p:nvPr/>
        </p:nvSpPr>
        <p:spPr>
          <a:xfrm>
            <a:off x="2229633" y="779146"/>
            <a:ext cx="264785" cy="2581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400" b="0" i="0" u="none" strike="noStrike" kern="1200" cap="none" spc="0" normalizeH="0" baseline="0" noProof="0" dirty="0">
                <a:ln>
                  <a:noFill/>
                </a:ln>
                <a:solidFill>
                  <a:srgbClr val="FF0000"/>
                </a:solidFill>
                <a:effectLst/>
                <a:uLnTx/>
                <a:uFillTx/>
                <a:latin typeface="Microsoft Sans Serif"/>
                <a:ea typeface="+mn-ea"/>
                <a:cs typeface="+mn-cs"/>
              </a:rPr>
              <a:t>2</a:t>
            </a:r>
          </a:p>
        </p:txBody>
      </p:sp>
      <p:sp>
        <p:nvSpPr>
          <p:cNvPr id="31" name="Rectángulo redondeado 14">
            <a:extLst>
              <a:ext uri="{FF2B5EF4-FFF2-40B4-BE49-F238E27FC236}">
                <a16:creationId xmlns:a16="http://schemas.microsoft.com/office/drawing/2014/main" id="{855225C8-EB94-1555-79BF-5D4742A8A166}"/>
              </a:ext>
            </a:extLst>
          </p:cNvPr>
          <p:cNvSpPr/>
          <p:nvPr/>
        </p:nvSpPr>
        <p:spPr>
          <a:xfrm>
            <a:off x="2224937" y="1704920"/>
            <a:ext cx="264785" cy="2581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400" b="0" i="0" u="none" strike="noStrike" kern="1200" cap="none" spc="0" normalizeH="0" baseline="0" noProof="0" dirty="0">
                <a:ln>
                  <a:noFill/>
                </a:ln>
                <a:solidFill>
                  <a:srgbClr val="FF0000"/>
                </a:solidFill>
                <a:effectLst/>
                <a:uLnTx/>
                <a:uFillTx/>
                <a:latin typeface="Microsoft Sans Serif"/>
                <a:ea typeface="+mn-ea"/>
                <a:cs typeface="+mn-cs"/>
              </a:rPr>
              <a:t>2</a:t>
            </a:r>
          </a:p>
        </p:txBody>
      </p:sp>
      <p:sp>
        <p:nvSpPr>
          <p:cNvPr id="128" name="Rectángulo redondeado 14">
            <a:extLst>
              <a:ext uri="{FF2B5EF4-FFF2-40B4-BE49-F238E27FC236}">
                <a16:creationId xmlns:a16="http://schemas.microsoft.com/office/drawing/2014/main" id="{4CAF11CE-20EB-BC95-A3D5-858A34EC4055}"/>
              </a:ext>
            </a:extLst>
          </p:cNvPr>
          <p:cNvSpPr/>
          <p:nvPr/>
        </p:nvSpPr>
        <p:spPr>
          <a:xfrm>
            <a:off x="2190780" y="2549481"/>
            <a:ext cx="264785" cy="2581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400" b="0" i="0" u="none" strike="noStrike" kern="1200" cap="none" spc="0" normalizeH="0" baseline="0" noProof="0" dirty="0">
                <a:ln>
                  <a:noFill/>
                </a:ln>
                <a:solidFill>
                  <a:srgbClr val="FF0000"/>
                </a:solidFill>
                <a:effectLst/>
                <a:uLnTx/>
                <a:uFillTx/>
                <a:latin typeface="Microsoft Sans Serif"/>
                <a:ea typeface="+mn-ea"/>
                <a:cs typeface="+mn-cs"/>
              </a:rPr>
              <a:t>2</a:t>
            </a:r>
          </a:p>
        </p:txBody>
      </p:sp>
      <p:cxnSp>
        <p:nvCxnSpPr>
          <p:cNvPr id="129" name="Conector recto de flecha 128">
            <a:extLst>
              <a:ext uri="{FF2B5EF4-FFF2-40B4-BE49-F238E27FC236}">
                <a16:creationId xmlns:a16="http://schemas.microsoft.com/office/drawing/2014/main" id="{DD2C0C1A-E9F6-6000-9FFD-35D5553BC5E7}"/>
              </a:ext>
            </a:extLst>
          </p:cNvPr>
          <p:cNvCxnSpPr>
            <a:cxnSpLocks/>
            <a:stCxn id="15" idx="3"/>
            <a:endCxn id="30" idx="2"/>
          </p:cNvCxnSpPr>
          <p:nvPr/>
        </p:nvCxnSpPr>
        <p:spPr>
          <a:xfrm flipV="1">
            <a:off x="1675686" y="1037294"/>
            <a:ext cx="686340" cy="1258984"/>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Conector recto de flecha 147">
            <a:extLst>
              <a:ext uri="{FF2B5EF4-FFF2-40B4-BE49-F238E27FC236}">
                <a16:creationId xmlns:a16="http://schemas.microsoft.com/office/drawing/2014/main" id="{453DC4ED-EC3A-DD9D-1132-4B4A85D4836D}"/>
              </a:ext>
            </a:extLst>
          </p:cNvPr>
          <p:cNvCxnSpPr>
            <a:cxnSpLocks/>
            <a:stCxn id="15" idx="3"/>
            <a:endCxn id="31" idx="2"/>
          </p:cNvCxnSpPr>
          <p:nvPr/>
        </p:nvCxnSpPr>
        <p:spPr>
          <a:xfrm flipV="1">
            <a:off x="1675686" y="1963068"/>
            <a:ext cx="681644" cy="33321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Conector recto de flecha 150">
            <a:extLst>
              <a:ext uri="{FF2B5EF4-FFF2-40B4-BE49-F238E27FC236}">
                <a16:creationId xmlns:a16="http://schemas.microsoft.com/office/drawing/2014/main" id="{5D370E34-1ADA-32E8-913D-C2B043E04CE2}"/>
              </a:ext>
            </a:extLst>
          </p:cNvPr>
          <p:cNvCxnSpPr>
            <a:cxnSpLocks/>
            <a:stCxn id="15" idx="3"/>
            <a:endCxn id="128" idx="1"/>
          </p:cNvCxnSpPr>
          <p:nvPr/>
        </p:nvCxnSpPr>
        <p:spPr>
          <a:xfrm>
            <a:off x="1675686" y="2296278"/>
            <a:ext cx="515094" cy="38227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3" name="CuadroTexto 162">
            <a:extLst>
              <a:ext uri="{FF2B5EF4-FFF2-40B4-BE49-F238E27FC236}">
                <a16:creationId xmlns:a16="http://schemas.microsoft.com/office/drawing/2014/main" id="{B99B9586-0A37-9047-7A53-A1751464077D}"/>
              </a:ext>
            </a:extLst>
          </p:cNvPr>
          <p:cNvSpPr txBox="1"/>
          <p:nvPr/>
        </p:nvSpPr>
        <p:spPr>
          <a:xfrm>
            <a:off x="94372" y="3258698"/>
            <a:ext cx="1940332" cy="417102"/>
          </a:xfrm>
          <a:prstGeom prst="rect">
            <a:avLst/>
          </a:prstGeom>
          <a:noFill/>
          <a:ln>
            <a:solidFill>
              <a:srgbClr val="FF0000"/>
            </a:solidFill>
          </a:ln>
        </p:spPr>
        <p:txBody>
          <a:bodyPr wrap="square" rtlCol="0">
            <a:spAutoFit/>
          </a:bodyPr>
          <a:lstStyle/>
          <a:p>
            <a:pPr marL="0" marR="0" lvl="0" indent="0" algn="l" defTabSz="914400" rtl="0" eaLnBrk="0" fontAlgn="base" latinLnBrk="0" hangingPunct="0">
              <a:lnSpc>
                <a:spcPct val="110000"/>
              </a:lnSpc>
              <a:spcBef>
                <a:spcPct val="0"/>
              </a:spcBef>
              <a:spcAft>
                <a:spcPts val="600"/>
              </a:spcAft>
              <a:buClrTx/>
              <a:buSzTx/>
              <a:buFontTx/>
              <a:buNone/>
              <a:tabLst/>
              <a:defRPr/>
            </a:pPr>
            <a:r>
              <a:rPr kumimoji="0" lang="es-UY" sz="1000" b="0" i="0" u="none" strike="noStrike" kern="1200" cap="none" spc="0" normalizeH="0" baseline="0" noProof="0" dirty="0">
                <a:ln>
                  <a:noFill/>
                </a:ln>
                <a:solidFill>
                  <a:srgbClr val="FF0000"/>
                </a:solidFill>
                <a:effectLst/>
                <a:uLnTx/>
                <a:uFillTx/>
                <a:latin typeface="Microsoft Sans Serif"/>
                <a:ea typeface="+mn-ea"/>
                <a:cs typeface="Arial" panose="020B0604020202020204" pitchFamily="34" charset="0"/>
              </a:rPr>
              <a:t>Hitos al final de cada entregable</a:t>
            </a:r>
          </a:p>
        </p:txBody>
      </p:sp>
      <p:sp>
        <p:nvSpPr>
          <p:cNvPr id="165" name="Rectángulo redondeado 14">
            <a:extLst>
              <a:ext uri="{FF2B5EF4-FFF2-40B4-BE49-F238E27FC236}">
                <a16:creationId xmlns:a16="http://schemas.microsoft.com/office/drawing/2014/main" id="{CD4402D9-83DC-BB0D-64E0-AAA05AC1C9DE}"/>
              </a:ext>
            </a:extLst>
          </p:cNvPr>
          <p:cNvSpPr/>
          <p:nvPr/>
        </p:nvSpPr>
        <p:spPr>
          <a:xfrm>
            <a:off x="4040237" y="1435657"/>
            <a:ext cx="1152129" cy="2581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400" b="0" i="0" u="none" strike="noStrike" kern="1200" cap="none" spc="0" normalizeH="0" baseline="0" noProof="0" dirty="0">
                <a:ln>
                  <a:noFill/>
                </a:ln>
                <a:solidFill>
                  <a:srgbClr val="FF0000"/>
                </a:solidFill>
                <a:effectLst/>
                <a:uLnTx/>
                <a:uFillTx/>
                <a:latin typeface="Microsoft Sans Serif"/>
                <a:ea typeface="+mn-ea"/>
                <a:cs typeface="+mn-cs"/>
              </a:rPr>
              <a:t>3</a:t>
            </a:r>
          </a:p>
        </p:txBody>
      </p:sp>
      <p:sp>
        <p:nvSpPr>
          <p:cNvPr id="166" name="Rectángulo redondeado 14">
            <a:extLst>
              <a:ext uri="{FF2B5EF4-FFF2-40B4-BE49-F238E27FC236}">
                <a16:creationId xmlns:a16="http://schemas.microsoft.com/office/drawing/2014/main" id="{0DEC2120-244E-8BD4-A652-88062395A71D}"/>
              </a:ext>
            </a:extLst>
          </p:cNvPr>
          <p:cNvSpPr/>
          <p:nvPr/>
        </p:nvSpPr>
        <p:spPr>
          <a:xfrm>
            <a:off x="4029796" y="2312661"/>
            <a:ext cx="1166196" cy="2581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400" b="0" i="0" u="none" strike="noStrike" kern="1200" cap="none" spc="0" normalizeH="0" baseline="0" noProof="0" dirty="0">
                <a:ln>
                  <a:noFill/>
                </a:ln>
                <a:solidFill>
                  <a:srgbClr val="FF0000"/>
                </a:solidFill>
                <a:effectLst/>
                <a:uLnTx/>
                <a:uFillTx/>
                <a:latin typeface="Microsoft Sans Serif"/>
                <a:ea typeface="+mn-ea"/>
                <a:cs typeface="+mn-cs"/>
              </a:rPr>
              <a:t>3</a:t>
            </a:r>
          </a:p>
        </p:txBody>
      </p:sp>
      <p:sp>
        <p:nvSpPr>
          <p:cNvPr id="167" name="Rectángulo redondeado 14">
            <a:extLst>
              <a:ext uri="{FF2B5EF4-FFF2-40B4-BE49-F238E27FC236}">
                <a16:creationId xmlns:a16="http://schemas.microsoft.com/office/drawing/2014/main" id="{716AEA55-D49F-7F35-71EB-3B0760B1DCE1}"/>
              </a:ext>
            </a:extLst>
          </p:cNvPr>
          <p:cNvSpPr/>
          <p:nvPr/>
        </p:nvSpPr>
        <p:spPr>
          <a:xfrm>
            <a:off x="4030018" y="2969226"/>
            <a:ext cx="1166197" cy="2581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400" b="0" i="0" u="none" strike="noStrike" kern="1200" cap="none" spc="0" normalizeH="0" baseline="0" noProof="0" dirty="0">
                <a:ln>
                  <a:noFill/>
                </a:ln>
                <a:solidFill>
                  <a:srgbClr val="FF0000"/>
                </a:solidFill>
                <a:effectLst/>
                <a:uLnTx/>
                <a:uFillTx/>
                <a:latin typeface="Microsoft Sans Serif"/>
                <a:ea typeface="+mn-ea"/>
                <a:cs typeface="+mn-cs"/>
              </a:rPr>
              <a:t>3</a:t>
            </a:r>
          </a:p>
        </p:txBody>
      </p:sp>
      <p:cxnSp>
        <p:nvCxnSpPr>
          <p:cNvPr id="171" name="Conector: angular 170">
            <a:extLst>
              <a:ext uri="{FF2B5EF4-FFF2-40B4-BE49-F238E27FC236}">
                <a16:creationId xmlns:a16="http://schemas.microsoft.com/office/drawing/2014/main" id="{1F8C35EA-F1E2-6F8E-1648-6CEE74EFB156}"/>
              </a:ext>
            </a:extLst>
          </p:cNvPr>
          <p:cNvCxnSpPr>
            <a:cxnSpLocks/>
            <a:stCxn id="163" idx="3"/>
            <a:endCxn id="166" idx="1"/>
          </p:cNvCxnSpPr>
          <p:nvPr/>
        </p:nvCxnSpPr>
        <p:spPr>
          <a:xfrm flipV="1">
            <a:off x="2034704" y="2441735"/>
            <a:ext cx="1995092" cy="1025514"/>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3" name="Conector: angular 172">
            <a:extLst>
              <a:ext uri="{FF2B5EF4-FFF2-40B4-BE49-F238E27FC236}">
                <a16:creationId xmlns:a16="http://schemas.microsoft.com/office/drawing/2014/main" id="{1B978B6F-FA12-0354-B857-5BA64A486F7E}"/>
              </a:ext>
            </a:extLst>
          </p:cNvPr>
          <p:cNvCxnSpPr>
            <a:cxnSpLocks/>
            <a:stCxn id="163" idx="3"/>
            <a:endCxn id="165" idx="1"/>
          </p:cNvCxnSpPr>
          <p:nvPr/>
        </p:nvCxnSpPr>
        <p:spPr>
          <a:xfrm flipV="1">
            <a:off x="2034704" y="1564731"/>
            <a:ext cx="2005533" cy="1902518"/>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0" name="Conector: angular 179">
            <a:extLst>
              <a:ext uri="{FF2B5EF4-FFF2-40B4-BE49-F238E27FC236}">
                <a16:creationId xmlns:a16="http://schemas.microsoft.com/office/drawing/2014/main" id="{6B40BF5B-BC8A-566A-9759-A945572B8D10}"/>
              </a:ext>
            </a:extLst>
          </p:cNvPr>
          <p:cNvCxnSpPr>
            <a:cxnSpLocks/>
            <a:stCxn id="163" idx="3"/>
            <a:endCxn id="167" idx="1"/>
          </p:cNvCxnSpPr>
          <p:nvPr/>
        </p:nvCxnSpPr>
        <p:spPr>
          <a:xfrm flipV="1">
            <a:off x="2034704" y="3098300"/>
            <a:ext cx="1995314" cy="368949"/>
          </a:xfrm>
          <a:prstGeom prst="bent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5" name="CuadroTexto 194">
            <a:extLst>
              <a:ext uri="{FF2B5EF4-FFF2-40B4-BE49-F238E27FC236}">
                <a16:creationId xmlns:a16="http://schemas.microsoft.com/office/drawing/2014/main" id="{44364292-2A28-C6DE-47F1-056B87E5B468}"/>
              </a:ext>
            </a:extLst>
          </p:cNvPr>
          <p:cNvSpPr txBox="1"/>
          <p:nvPr/>
        </p:nvSpPr>
        <p:spPr>
          <a:xfrm>
            <a:off x="5915490" y="3457967"/>
            <a:ext cx="1793433" cy="247825"/>
          </a:xfrm>
          <a:prstGeom prst="rect">
            <a:avLst/>
          </a:prstGeom>
          <a:noFill/>
          <a:ln>
            <a:solidFill>
              <a:srgbClr val="00B0F0"/>
            </a:solidFill>
          </a:ln>
        </p:spPr>
        <p:txBody>
          <a:bodyPr wrap="square" rtlCol="0">
            <a:spAutoFit/>
          </a:bodyPr>
          <a:lstStyle/>
          <a:p>
            <a:pPr marL="0" marR="0" lvl="0" indent="0" algn="l" defTabSz="914400" rtl="0" eaLnBrk="0" fontAlgn="base" latinLnBrk="0" hangingPunct="0">
              <a:lnSpc>
                <a:spcPct val="110000"/>
              </a:lnSpc>
              <a:spcBef>
                <a:spcPct val="0"/>
              </a:spcBef>
              <a:spcAft>
                <a:spcPts val="600"/>
              </a:spcAft>
              <a:buClrTx/>
              <a:buSzTx/>
              <a:buFontTx/>
              <a:buNone/>
              <a:tabLst/>
              <a:defRPr/>
            </a:pPr>
            <a:r>
              <a:rPr kumimoji="0" lang="es-UY" sz="10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Dependencias </a:t>
            </a:r>
            <a:r>
              <a:rPr kumimoji="0" lang="es-UY" sz="10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Fin-Inicio</a:t>
            </a:r>
            <a:r>
              <a:rPr kumimoji="0" lang="es-UY" sz="10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 </a:t>
            </a:r>
          </a:p>
        </p:txBody>
      </p:sp>
      <p:sp>
        <p:nvSpPr>
          <p:cNvPr id="201" name="Rectángulo redondeado 14">
            <a:extLst>
              <a:ext uri="{FF2B5EF4-FFF2-40B4-BE49-F238E27FC236}">
                <a16:creationId xmlns:a16="http://schemas.microsoft.com/office/drawing/2014/main" id="{3C40C9B0-A912-BC05-DBE4-A0E157D85DAB}"/>
              </a:ext>
            </a:extLst>
          </p:cNvPr>
          <p:cNvSpPr/>
          <p:nvPr/>
        </p:nvSpPr>
        <p:spPr>
          <a:xfrm>
            <a:off x="5230938" y="1006801"/>
            <a:ext cx="220975" cy="2296719"/>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UY" sz="1400" b="0" i="0" u="none" strike="noStrike" kern="1200" cap="none" spc="0" normalizeH="0" baseline="0" noProof="0" dirty="0">
              <a:ln>
                <a:noFill/>
              </a:ln>
              <a:solidFill>
                <a:srgbClr val="FF0000"/>
              </a:solidFill>
              <a:effectLst/>
              <a:uLnTx/>
              <a:uFillTx/>
              <a:latin typeface="Microsoft Sans Serif"/>
              <a:ea typeface="+mn-ea"/>
              <a:cs typeface="+mn-cs"/>
            </a:endParaRPr>
          </a:p>
        </p:txBody>
      </p:sp>
      <p:cxnSp>
        <p:nvCxnSpPr>
          <p:cNvPr id="208" name="Conector recto de flecha 207">
            <a:extLst>
              <a:ext uri="{FF2B5EF4-FFF2-40B4-BE49-F238E27FC236}">
                <a16:creationId xmlns:a16="http://schemas.microsoft.com/office/drawing/2014/main" id="{92C40450-3D4E-65B3-F1ED-16445739440B}"/>
              </a:ext>
            </a:extLst>
          </p:cNvPr>
          <p:cNvCxnSpPr>
            <a:cxnSpLocks/>
            <a:stCxn id="195" idx="1"/>
          </p:cNvCxnSpPr>
          <p:nvPr/>
        </p:nvCxnSpPr>
        <p:spPr>
          <a:xfrm flipH="1" flipV="1">
            <a:off x="5476448" y="3303520"/>
            <a:ext cx="439042" cy="278360"/>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14" name="Elipse 213">
            <a:extLst>
              <a:ext uri="{FF2B5EF4-FFF2-40B4-BE49-F238E27FC236}">
                <a16:creationId xmlns:a16="http://schemas.microsoft.com/office/drawing/2014/main" id="{D2AA014E-642D-0421-B3D0-D04B5756E098}"/>
              </a:ext>
            </a:extLst>
          </p:cNvPr>
          <p:cNvSpPr/>
          <p:nvPr/>
        </p:nvSpPr>
        <p:spPr>
          <a:xfrm>
            <a:off x="3707904" y="699617"/>
            <a:ext cx="144016" cy="156399"/>
          </a:xfrm>
          <a:prstGeom prst="ellipse">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FFFFFF"/>
              </a:solidFill>
              <a:effectLst/>
              <a:uLnTx/>
              <a:uFillTx/>
              <a:latin typeface="Microsoft Sans Serif"/>
              <a:ea typeface="+mn-ea"/>
              <a:cs typeface="+mn-cs"/>
            </a:endParaRPr>
          </a:p>
        </p:txBody>
      </p:sp>
      <p:cxnSp>
        <p:nvCxnSpPr>
          <p:cNvPr id="218" name="Conector: curvado 217">
            <a:extLst>
              <a:ext uri="{FF2B5EF4-FFF2-40B4-BE49-F238E27FC236}">
                <a16:creationId xmlns:a16="http://schemas.microsoft.com/office/drawing/2014/main" id="{B701F85D-CFF3-3CC7-6F36-EC9136145FB5}"/>
              </a:ext>
            </a:extLst>
          </p:cNvPr>
          <p:cNvCxnSpPr>
            <a:cxnSpLocks/>
            <a:endCxn id="201" idx="0"/>
          </p:cNvCxnSpPr>
          <p:nvPr/>
        </p:nvCxnSpPr>
        <p:spPr>
          <a:xfrm>
            <a:off x="3852077" y="635432"/>
            <a:ext cx="1489349" cy="371369"/>
          </a:xfrm>
          <a:prstGeom prst="curvedConnector2">
            <a:avLst/>
          </a:prstGeom>
          <a:ln w="19050">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19" name="CuadroTexto 218">
            <a:extLst>
              <a:ext uri="{FF2B5EF4-FFF2-40B4-BE49-F238E27FC236}">
                <a16:creationId xmlns:a16="http://schemas.microsoft.com/office/drawing/2014/main" id="{1FDB2BA7-02D7-C108-F081-43DD770B1D3C}"/>
              </a:ext>
            </a:extLst>
          </p:cNvPr>
          <p:cNvSpPr txBox="1"/>
          <p:nvPr/>
        </p:nvSpPr>
        <p:spPr>
          <a:xfrm>
            <a:off x="6809404" y="1396178"/>
            <a:ext cx="969845" cy="24622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0000"/>
                </a:solidFill>
                <a:effectLst/>
                <a:uLnTx/>
                <a:uFillTx/>
                <a:latin typeface="Microsoft Sans Serif"/>
                <a:ea typeface="+mn-ea"/>
                <a:cs typeface="Arial" panose="020B0604020202020204" pitchFamily="34" charset="0"/>
              </a:rPr>
              <a:t>hito</a:t>
            </a:r>
          </a:p>
        </p:txBody>
      </p:sp>
      <p:sp>
        <p:nvSpPr>
          <p:cNvPr id="221" name="CuadroTexto 220">
            <a:extLst>
              <a:ext uri="{FF2B5EF4-FFF2-40B4-BE49-F238E27FC236}">
                <a16:creationId xmlns:a16="http://schemas.microsoft.com/office/drawing/2014/main" id="{9348C2D2-3147-685F-BD5C-2DF33841E707}"/>
              </a:ext>
            </a:extLst>
          </p:cNvPr>
          <p:cNvSpPr txBox="1"/>
          <p:nvPr/>
        </p:nvSpPr>
        <p:spPr>
          <a:xfrm>
            <a:off x="7157378" y="2261415"/>
            <a:ext cx="969845" cy="24622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0000"/>
                </a:solidFill>
                <a:effectLst/>
                <a:uLnTx/>
                <a:uFillTx/>
                <a:latin typeface="Microsoft Sans Serif"/>
                <a:ea typeface="+mn-ea"/>
                <a:cs typeface="Arial" panose="020B0604020202020204" pitchFamily="34" charset="0"/>
              </a:rPr>
              <a:t>hito</a:t>
            </a:r>
          </a:p>
        </p:txBody>
      </p:sp>
      <p:sp>
        <p:nvSpPr>
          <p:cNvPr id="222" name="CuadroTexto 221">
            <a:extLst>
              <a:ext uri="{FF2B5EF4-FFF2-40B4-BE49-F238E27FC236}">
                <a16:creationId xmlns:a16="http://schemas.microsoft.com/office/drawing/2014/main" id="{3E73D1EB-875F-C2DD-1ABE-00B2AD9F30F6}"/>
              </a:ext>
            </a:extLst>
          </p:cNvPr>
          <p:cNvSpPr txBox="1"/>
          <p:nvPr/>
        </p:nvSpPr>
        <p:spPr>
          <a:xfrm>
            <a:off x="8417188" y="2939561"/>
            <a:ext cx="969845" cy="24622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0000"/>
                </a:solidFill>
                <a:effectLst/>
                <a:uLnTx/>
                <a:uFillTx/>
                <a:latin typeface="Microsoft Sans Serif"/>
                <a:ea typeface="+mn-ea"/>
                <a:cs typeface="Arial" panose="020B0604020202020204" pitchFamily="34" charset="0"/>
              </a:rPr>
              <a:t>hito</a:t>
            </a:r>
          </a:p>
        </p:txBody>
      </p:sp>
      <p:sp>
        <p:nvSpPr>
          <p:cNvPr id="223" name="CuadroTexto 222">
            <a:extLst>
              <a:ext uri="{FF2B5EF4-FFF2-40B4-BE49-F238E27FC236}">
                <a16:creationId xmlns:a16="http://schemas.microsoft.com/office/drawing/2014/main" id="{D5CF59F4-3844-DF01-EB99-8AAADDD0FA01}"/>
              </a:ext>
            </a:extLst>
          </p:cNvPr>
          <p:cNvSpPr txBox="1"/>
          <p:nvPr/>
        </p:nvSpPr>
        <p:spPr>
          <a:xfrm>
            <a:off x="6433716" y="537508"/>
            <a:ext cx="969845" cy="24622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0000"/>
                </a:solidFill>
                <a:effectLst/>
                <a:uLnTx/>
                <a:uFillTx/>
                <a:latin typeface="Microsoft Sans Serif"/>
                <a:ea typeface="+mn-ea"/>
                <a:cs typeface="Arial" panose="020B0604020202020204" pitchFamily="34" charset="0"/>
              </a:rPr>
              <a:t>hito</a:t>
            </a:r>
          </a:p>
        </p:txBody>
      </p:sp>
      <p:sp>
        <p:nvSpPr>
          <p:cNvPr id="224" name="CuadroTexto 223">
            <a:extLst>
              <a:ext uri="{FF2B5EF4-FFF2-40B4-BE49-F238E27FC236}">
                <a16:creationId xmlns:a16="http://schemas.microsoft.com/office/drawing/2014/main" id="{34B0CED2-4756-266D-D695-C6B62CAD35F5}"/>
              </a:ext>
            </a:extLst>
          </p:cNvPr>
          <p:cNvSpPr txBox="1"/>
          <p:nvPr/>
        </p:nvSpPr>
        <p:spPr>
          <a:xfrm>
            <a:off x="7524329" y="592250"/>
            <a:ext cx="1768752" cy="24622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0000"/>
                </a:solidFill>
                <a:effectLst/>
                <a:uLnTx/>
                <a:uFillTx/>
                <a:latin typeface="Microsoft Sans Serif"/>
                <a:ea typeface="+mn-ea"/>
                <a:cs typeface="Arial" panose="020B0604020202020204" pitchFamily="34" charset="0"/>
              </a:rPr>
              <a:t>Actividad de resumen</a:t>
            </a:r>
          </a:p>
        </p:txBody>
      </p:sp>
      <p:sp>
        <p:nvSpPr>
          <p:cNvPr id="225" name="CuadroTexto 224">
            <a:extLst>
              <a:ext uri="{FF2B5EF4-FFF2-40B4-BE49-F238E27FC236}">
                <a16:creationId xmlns:a16="http://schemas.microsoft.com/office/drawing/2014/main" id="{3A0CC037-C202-C4A9-24CA-2BA285E7F781}"/>
              </a:ext>
            </a:extLst>
          </p:cNvPr>
          <p:cNvSpPr txBox="1"/>
          <p:nvPr/>
        </p:nvSpPr>
        <p:spPr>
          <a:xfrm>
            <a:off x="7708923" y="1319233"/>
            <a:ext cx="1122861" cy="40011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00B0F0"/>
                </a:solidFill>
                <a:effectLst/>
                <a:uLnTx/>
                <a:uFillTx/>
                <a:latin typeface="Microsoft Sans Serif"/>
                <a:ea typeface="+mn-ea"/>
                <a:cs typeface="Arial" panose="020B0604020202020204" pitchFamily="34" charset="0"/>
              </a:rPr>
              <a:t>Dependencias Fin-Inicio</a:t>
            </a:r>
          </a:p>
        </p:txBody>
      </p:sp>
      <p:sp>
        <p:nvSpPr>
          <p:cNvPr id="227" name="Elipse 226">
            <a:extLst>
              <a:ext uri="{FF2B5EF4-FFF2-40B4-BE49-F238E27FC236}">
                <a16:creationId xmlns:a16="http://schemas.microsoft.com/office/drawing/2014/main" id="{247B7F46-D5F6-4242-55E2-D96665C95DEE}"/>
              </a:ext>
            </a:extLst>
          </p:cNvPr>
          <p:cNvSpPr/>
          <p:nvPr/>
        </p:nvSpPr>
        <p:spPr>
          <a:xfrm>
            <a:off x="7217418" y="1294005"/>
            <a:ext cx="347974" cy="374513"/>
          </a:xfrm>
          <a:prstGeom prst="ellipse">
            <a:avLst/>
          </a:prstGeom>
          <a:noFill/>
          <a:ln w="952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FFFFFF"/>
              </a:solidFill>
              <a:effectLst/>
              <a:uLnTx/>
              <a:uFillTx/>
              <a:latin typeface="Microsoft Sans Serif"/>
              <a:ea typeface="+mn-ea"/>
              <a:cs typeface="+mn-cs"/>
            </a:endParaRPr>
          </a:p>
        </p:txBody>
      </p:sp>
      <p:sp>
        <p:nvSpPr>
          <p:cNvPr id="4" name="Rectángulo: esquinas redondeadas 3">
            <a:extLst>
              <a:ext uri="{FF2B5EF4-FFF2-40B4-BE49-F238E27FC236}">
                <a16:creationId xmlns:a16="http://schemas.microsoft.com/office/drawing/2014/main" id="{4753CA73-9537-FAE8-6DCE-1CBD668126B6}"/>
              </a:ext>
            </a:extLst>
          </p:cNvPr>
          <p:cNvSpPr/>
          <p:nvPr/>
        </p:nvSpPr>
        <p:spPr>
          <a:xfrm>
            <a:off x="2065171" y="4227934"/>
            <a:ext cx="4235021" cy="67779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UY" dirty="0"/>
              <a:t>Demo SIGES Portafolio</a:t>
            </a:r>
          </a:p>
        </p:txBody>
      </p:sp>
    </p:spTree>
    <p:extLst>
      <p:ext uri="{BB962C8B-B14F-4D97-AF65-F5344CB8AC3E}">
        <p14:creationId xmlns:p14="http://schemas.microsoft.com/office/powerpoint/2010/main" val="5261258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sp>
        <p:nvSpPr>
          <p:cNvPr id="634" name="Google Shape;634;p18"/>
          <p:cNvSpPr/>
          <p:nvPr/>
        </p:nvSpPr>
        <p:spPr>
          <a:xfrm>
            <a:off x="-191386" y="3411735"/>
            <a:ext cx="2640906" cy="130352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1200" cap="none" spc="0" normalizeH="0" baseline="0" noProof="0">
              <a:ln>
                <a:noFill/>
              </a:ln>
              <a:solidFill>
                <a:srgbClr val="FFFFFF"/>
              </a:solidFill>
              <a:effectLst/>
              <a:uLnTx/>
              <a:uFillTx/>
              <a:latin typeface="Arial"/>
              <a:ea typeface="Arial"/>
              <a:cs typeface="Arial"/>
              <a:sym typeface="Arial"/>
            </a:endParaRPr>
          </a:p>
        </p:txBody>
      </p:sp>
      <p:sp>
        <p:nvSpPr>
          <p:cNvPr id="635" name="Google Shape;635;p18"/>
          <p:cNvSpPr txBox="1">
            <a:spLocks noGrp="1"/>
          </p:cNvSpPr>
          <p:nvPr>
            <p:ph type="sldNum" idx="12"/>
          </p:nvPr>
        </p:nvSpPr>
        <p:spPr>
          <a:xfrm>
            <a:off x="8632977" y="4763725"/>
            <a:ext cx="388200" cy="3936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0" marR="0" lvl="0" indent="0" algn="r" rtl="0">
              <a:lnSpc>
                <a:spcPct val="100000"/>
              </a:lnSpc>
              <a:spcBef>
                <a:spcPts val="0"/>
              </a:spcBef>
              <a:spcAft>
                <a:spcPts val="0"/>
              </a:spcAft>
              <a:buClr>
                <a:srgbClr val="000000"/>
              </a:buClr>
              <a:buSzPts val="1000"/>
              <a:buFont typeface="Arial"/>
              <a:buNone/>
              <a:defRPr sz="1000" b="0" i="0" u="none" strike="noStrike" cap="none">
                <a:solidFill>
                  <a:srgbClr val="3F3F3F"/>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rgbClr val="3F3F3F"/>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rgbClr val="3F3F3F"/>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rgbClr val="3F3F3F"/>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rgbClr val="3F3F3F"/>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rgbClr val="3F3F3F"/>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rgbClr val="3F3F3F"/>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rgbClr val="3F3F3F"/>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rgbClr val="3F3F3F"/>
                </a:solidFill>
                <a:latin typeface="Arial"/>
                <a:ea typeface="Arial"/>
                <a:cs typeface="Arial"/>
                <a:sym typeface="Arial"/>
              </a:defRPr>
            </a:lvl9pPr>
          </a:lstStyle>
          <a:p>
            <a:pPr marL="0" marR="0" lvl="0" indent="0" algn="r" defTabSz="914400" rtl="0" eaLnBrk="1" fontAlgn="auto" latinLnBrk="0" hangingPunct="1">
              <a:lnSpc>
                <a:spcPct val="100000"/>
              </a:lnSpc>
              <a:spcBef>
                <a:spcPts val="0"/>
              </a:spcBef>
              <a:spcAft>
                <a:spcPts val="0"/>
              </a:spcAft>
              <a:buClr>
                <a:srgbClr val="888888"/>
              </a:buClr>
              <a:buSzPts val="900"/>
              <a:buFont typeface="Arial"/>
              <a:buNone/>
              <a:tabLst/>
              <a:defRPr/>
            </a:pPr>
            <a:fld id="{00000000-1234-1234-1234-123412341234}" type="slidenum">
              <a:rPr kumimoji="0" lang="en-GB" sz="1000" b="0" i="0" u="none" strike="noStrike" kern="1200" cap="none" spc="0" normalizeH="0" baseline="0" noProof="0" smtClean="0">
                <a:ln>
                  <a:noFill/>
                </a:ln>
                <a:solidFill>
                  <a:srgbClr val="3F3F3F"/>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888888"/>
                </a:buClr>
                <a:buSzPts val="900"/>
                <a:buFont typeface="Arial"/>
                <a:buNone/>
                <a:tabLst/>
                <a:defRPr/>
              </a:pPr>
              <a:t>23</a:t>
            </a:fld>
            <a:endParaRPr kumimoji="0" sz="900" b="0" i="0" u="none" strike="noStrike" kern="1200" cap="none" spc="0" normalizeH="0" baseline="0" noProof="0">
              <a:ln>
                <a:noFill/>
              </a:ln>
              <a:solidFill>
                <a:srgbClr val="888888"/>
              </a:solidFill>
              <a:effectLst/>
              <a:uLnTx/>
              <a:uFillTx/>
              <a:latin typeface="Calibri"/>
              <a:ea typeface="Calibri"/>
              <a:cs typeface="Calibri"/>
              <a:sym typeface="Calibri"/>
            </a:endParaRPr>
          </a:p>
        </p:txBody>
      </p:sp>
      <p:pic>
        <p:nvPicPr>
          <p:cNvPr id="636" name="Google Shape;636;p18"/>
          <p:cNvPicPr preferRelativeResize="0"/>
          <p:nvPr/>
        </p:nvPicPr>
        <p:blipFill rotWithShape="1">
          <a:blip r:embed="rId3">
            <a:alphaModFix/>
          </a:blip>
          <a:srcRect t="18888" r="3784" b="20257"/>
          <a:stretch/>
        </p:blipFill>
        <p:spPr>
          <a:xfrm>
            <a:off x="1031358" y="89396"/>
            <a:ext cx="9143998" cy="3470071"/>
          </a:xfrm>
          <a:prstGeom prst="rect">
            <a:avLst/>
          </a:prstGeom>
          <a:noFill/>
          <a:ln>
            <a:noFill/>
          </a:ln>
        </p:spPr>
      </p:pic>
      <p:sp>
        <p:nvSpPr>
          <p:cNvPr id="637" name="Google Shape;637;p18"/>
          <p:cNvSpPr txBox="1"/>
          <p:nvPr/>
        </p:nvSpPr>
        <p:spPr>
          <a:xfrm>
            <a:off x="81788" y="68574"/>
            <a:ext cx="3807983" cy="738623"/>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GB" sz="2400" b="0" i="0" u="none" strike="noStrike" kern="1200" cap="none" spc="0" normalizeH="0" baseline="0" noProof="0" dirty="0" err="1">
                <a:ln>
                  <a:noFill/>
                </a:ln>
                <a:solidFill>
                  <a:srgbClr val="023047"/>
                </a:solidFill>
                <a:effectLst/>
                <a:uLnTx/>
                <a:uFillTx/>
                <a:latin typeface="Raleway ExtraBold"/>
                <a:ea typeface="Raleway ExtraBold"/>
                <a:cs typeface="Raleway ExtraBold"/>
                <a:sym typeface="Raleway ExtraBold"/>
              </a:rPr>
              <a:t>Ciclo</a:t>
            </a:r>
            <a:r>
              <a:rPr kumimoji="0" lang="en-GB" sz="2400" b="0" i="0" u="none" strike="noStrike" kern="1200" cap="none" spc="0" normalizeH="0" baseline="0" noProof="0" dirty="0">
                <a:ln>
                  <a:noFill/>
                </a:ln>
                <a:solidFill>
                  <a:srgbClr val="023047"/>
                </a:solidFill>
                <a:effectLst/>
                <a:uLnTx/>
                <a:uFillTx/>
                <a:latin typeface="Raleway ExtraBold"/>
                <a:ea typeface="Raleway ExtraBold"/>
                <a:cs typeface="Raleway ExtraBold"/>
                <a:sym typeface="Raleway ExtraBold"/>
              </a:rPr>
              <a:t> de </a:t>
            </a:r>
            <a:r>
              <a:rPr kumimoji="0" lang="en-GB" sz="2400" b="0" i="0" u="none" strike="noStrike" kern="1200" cap="none" spc="0" normalizeH="0" baseline="0" noProof="0" dirty="0" err="1">
                <a:ln>
                  <a:noFill/>
                </a:ln>
                <a:solidFill>
                  <a:srgbClr val="023047"/>
                </a:solidFill>
                <a:effectLst/>
                <a:uLnTx/>
                <a:uFillTx/>
                <a:latin typeface="Raleway ExtraBold"/>
                <a:ea typeface="Raleway ExtraBold"/>
                <a:cs typeface="Raleway ExtraBold"/>
                <a:sym typeface="Raleway ExtraBold"/>
              </a:rPr>
              <a:t>gestión</a:t>
            </a:r>
            <a:endParaRPr kumimoji="0" sz="1800" b="0" i="0" u="none" strike="noStrike" kern="1200" cap="none" spc="0" normalizeH="0" baseline="0" noProof="0" dirty="0">
              <a:ln>
                <a:noFill/>
              </a:ln>
              <a:solidFill>
                <a:srgbClr val="002C68"/>
              </a:solidFill>
              <a:effectLst/>
              <a:uLnTx/>
              <a:uFillTx/>
              <a:latin typeface="Microsoft Sans Serif"/>
              <a:ea typeface="+mn-ea"/>
              <a:cs typeface="+mn-cs"/>
            </a:endParaRPr>
          </a:p>
          <a:p>
            <a:pPr marL="0" marR="0" lvl="0" indent="0" algn="l" defTabSz="914400" rtl="0" eaLnBrk="1" fontAlgn="auto" latinLnBrk="0" hangingPunct="1">
              <a:lnSpc>
                <a:spcPct val="100000"/>
              </a:lnSpc>
              <a:spcBef>
                <a:spcPts val="0"/>
              </a:spcBef>
              <a:spcAft>
                <a:spcPts val="0"/>
              </a:spcAft>
              <a:buClr>
                <a:srgbClr val="000000"/>
              </a:buClr>
              <a:buSzPts val="1800"/>
              <a:buFont typeface="Arial"/>
              <a:buNone/>
              <a:tabLst/>
              <a:defRPr/>
            </a:pPr>
            <a:r>
              <a:rPr kumimoji="0" lang="en-GB" sz="1800" b="0" i="0" u="none" strike="noStrike" kern="1200" cap="none" spc="0" normalizeH="0" baseline="0" noProof="0" dirty="0">
                <a:ln>
                  <a:noFill/>
                </a:ln>
                <a:solidFill>
                  <a:srgbClr val="023047"/>
                </a:solidFill>
                <a:effectLst/>
                <a:uLnTx/>
                <a:uFillTx/>
                <a:latin typeface="Raleway ExtraBold"/>
                <a:ea typeface="Raleway ExtraBold"/>
                <a:cs typeface="Raleway ExtraBold"/>
                <a:sym typeface="Raleway ExtraBold"/>
              </a:rPr>
              <a:t>(</a:t>
            </a:r>
            <a:r>
              <a:rPr kumimoji="0" lang="en-GB" sz="1800" b="0" i="0" u="none" strike="noStrike" kern="1200" cap="none" spc="0" normalizeH="0" baseline="0" noProof="0" dirty="0" err="1">
                <a:ln>
                  <a:noFill/>
                </a:ln>
                <a:solidFill>
                  <a:srgbClr val="023047"/>
                </a:solidFill>
                <a:effectLst/>
                <a:uLnTx/>
                <a:uFillTx/>
                <a:latin typeface="Raleway ExtraBold"/>
                <a:ea typeface="Raleway ExtraBold"/>
                <a:cs typeface="Raleway ExtraBold"/>
                <a:sym typeface="Raleway ExtraBold"/>
              </a:rPr>
              <a:t>enfoque</a:t>
            </a:r>
            <a:r>
              <a:rPr kumimoji="0" lang="en-GB" sz="1800" b="0" i="0" u="none" strike="noStrike" kern="1200" cap="none" spc="0" normalizeH="0" baseline="0" noProof="0" dirty="0">
                <a:ln>
                  <a:noFill/>
                </a:ln>
                <a:solidFill>
                  <a:srgbClr val="023047"/>
                </a:solidFill>
                <a:effectLst/>
                <a:uLnTx/>
                <a:uFillTx/>
                <a:latin typeface="Raleway ExtraBold"/>
                <a:ea typeface="Raleway ExtraBold"/>
                <a:cs typeface="Raleway ExtraBold"/>
                <a:sym typeface="Raleway ExtraBold"/>
              </a:rPr>
              <a:t> </a:t>
            </a:r>
            <a:r>
              <a:rPr kumimoji="0" lang="en-GB" sz="1800" b="0" i="0" u="none" strike="noStrike" kern="1200" cap="none" spc="0" normalizeH="0" baseline="0" noProof="0" dirty="0" err="1">
                <a:ln>
                  <a:noFill/>
                </a:ln>
                <a:solidFill>
                  <a:srgbClr val="023047"/>
                </a:solidFill>
                <a:effectLst/>
                <a:uLnTx/>
                <a:uFillTx/>
                <a:latin typeface="Raleway ExtraBold"/>
                <a:ea typeface="Raleway ExtraBold"/>
                <a:cs typeface="Raleway ExtraBold"/>
                <a:sym typeface="Raleway ExtraBold"/>
              </a:rPr>
              <a:t>predictivo</a:t>
            </a:r>
            <a:r>
              <a:rPr kumimoji="0" lang="en-GB" sz="1800" b="0" i="0" u="none" strike="noStrike" kern="1200" cap="none" spc="0" normalizeH="0" baseline="0" noProof="0" dirty="0">
                <a:ln>
                  <a:noFill/>
                </a:ln>
                <a:solidFill>
                  <a:srgbClr val="023047"/>
                </a:solidFill>
                <a:effectLst/>
                <a:uLnTx/>
                <a:uFillTx/>
                <a:latin typeface="Raleway ExtraBold"/>
                <a:ea typeface="Raleway ExtraBold"/>
                <a:cs typeface="Raleway ExtraBold"/>
                <a:sym typeface="Raleway ExtraBold"/>
              </a:rPr>
              <a:t> o </a:t>
            </a:r>
            <a:r>
              <a:rPr kumimoji="0" lang="en-GB" sz="1800" b="0" i="0" u="none" strike="noStrike" kern="1200" cap="none" spc="0" normalizeH="0" baseline="0" noProof="0" dirty="0" err="1">
                <a:ln>
                  <a:noFill/>
                </a:ln>
                <a:solidFill>
                  <a:srgbClr val="023047"/>
                </a:solidFill>
                <a:effectLst/>
                <a:uLnTx/>
                <a:uFillTx/>
                <a:latin typeface="Raleway ExtraBold"/>
                <a:ea typeface="Raleway ExtraBold"/>
                <a:cs typeface="Raleway ExtraBold"/>
                <a:sym typeface="Raleway ExtraBold"/>
              </a:rPr>
              <a:t>ágil</a:t>
            </a:r>
            <a:r>
              <a:rPr kumimoji="0" lang="en-GB" sz="1800" b="0" i="0" u="none" strike="noStrike" kern="1200" cap="none" spc="0" normalizeH="0" baseline="0" noProof="0" dirty="0">
                <a:ln>
                  <a:noFill/>
                </a:ln>
                <a:solidFill>
                  <a:srgbClr val="023047"/>
                </a:solidFill>
                <a:effectLst/>
                <a:uLnTx/>
                <a:uFillTx/>
                <a:latin typeface="Raleway ExtraBold"/>
                <a:ea typeface="Raleway ExtraBold"/>
                <a:cs typeface="Raleway ExtraBold"/>
                <a:sym typeface="Raleway ExtraBold"/>
              </a:rPr>
              <a:t>)</a:t>
            </a:r>
            <a:endParaRPr kumimoji="0" sz="1400" b="0" i="0" u="none" strike="noStrike" kern="1200" cap="none" spc="0" normalizeH="0" baseline="0" noProof="0" dirty="0">
              <a:ln>
                <a:noFill/>
              </a:ln>
              <a:solidFill>
                <a:srgbClr val="000000"/>
              </a:solidFill>
              <a:effectLst/>
              <a:uLnTx/>
              <a:uFillTx/>
              <a:latin typeface="Arial"/>
              <a:ea typeface="Arial"/>
              <a:cs typeface="Arial"/>
              <a:sym typeface="Arial"/>
            </a:endParaRPr>
          </a:p>
        </p:txBody>
      </p:sp>
      <p:pic>
        <p:nvPicPr>
          <p:cNvPr id="645" name="Google Shape;645;p18"/>
          <p:cNvPicPr preferRelativeResize="0"/>
          <p:nvPr/>
        </p:nvPicPr>
        <p:blipFill rotWithShape="1">
          <a:blip r:embed="rId4">
            <a:alphaModFix/>
          </a:blip>
          <a:srcRect/>
          <a:stretch/>
        </p:blipFill>
        <p:spPr>
          <a:xfrm>
            <a:off x="7079766" y="2003495"/>
            <a:ext cx="128588" cy="228600"/>
          </a:xfrm>
          <a:prstGeom prst="rect">
            <a:avLst/>
          </a:prstGeom>
          <a:noFill/>
          <a:ln>
            <a:noFill/>
          </a:ln>
        </p:spPr>
      </p:pic>
      <p:pic>
        <p:nvPicPr>
          <p:cNvPr id="646" name="Google Shape;646;p18"/>
          <p:cNvPicPr preferRelativeResize="0"/>
          <p:nvPr/>
        </p:nvPicPr>
        <p:blipFill rotWithShape="1">
          <a:blip r:embed="rId4">
            <a:alphaModFix/>
          </a:blip>
          <a:srcRect/>
          <a:stretch/>
        </p:blipFill>
        <p:spPr>
          <a:xfrm>
            <a:off x="6896280" y="941779"/>
            <a:ext cx="257175" cy="228600"/>
          </a:xfrm>
          <a:prstGeom prst="rect">
            <a:avLst/>
          </a:prstGeom>
          <a:noFill/>
          <a:ln>
            <a:noFill/>
          </a:ln>
        </p:spPr>
      </p:pic>
      <p:pic>
        <p:nvPicPr>
          <p:cNvPr id="647" name="Google Shape;647;p18"/>
          <p:cNvPicPr preferRelativeResize="0"/>
          <p:nvPr/>
        </p:nvPicPr>
        <p:blipFill rotWithShape="1">
          <a:blip r:embed="rId4">
            <a:alphaModFix/>
          </a:blip>
          <a:srcRect/>
          <a:stretch/>
        </p:blipFill>
        <p:spPr>
          <a:xfrm>
            <a:off x="6951179" y="1098628"/>
            <a:ext cx="257175" cy="228600"/>
          </a:xfrm>
          <a:prstGeom prst="rect">
            <a:avLst/>
          </a:prstGeom>
          <a:noFill/>
          <a:ln>
            <a:noFill/>
          </a:ln>
        </p:spPr>
      </p:pic>
      <p:pic>
        <p:nvPicPr>
          <p:cNvPr id="648" name="Google Shape;648;p18"/>
          <p:cNvPicPr preferRelativeResize="0"/>
          <p:nvPr/>
        </p:nvPicPr>
        <p:blipFill rotWithShape="1">
          <a:blip r:embed="rId4">
            <a:alphaModFix/>
          </a:blip>
          <a:srcRect/>
          <a:stretch/>
        </p:blipFill>
        <p:spPr>
          <a:xfrm>
            <a:off x="7015472" y="1316539"/>
            <a:ext cx="257175" cy="228600"/>
          </a:xfrm>
          <a:prstGeom prst="rect">
            <a:avLst/>
          </a:prstGeom>
          <a:noFill/>
          <a:ln>
            <a:noFill/>
          </a:ln>
        </p:spPr>
      </p:pic>
      <p:pic>
        <p:nvPicPr>
          <p:cNvPr id="649" name="Google Shape;649;p18"/>
          <p:cNvPicPr preferRelativeResize="0"/>
          <p:nvPr/>
        </p:nvPicPr>
        <p:blipFill rotWithShape="1">
          <a:blip r:embed="rId4">
            <a:alphaModFix/>
          </a:blip>
          <a:srcRect/>
          <a:stretch/>
        </p:blipFill>
        <p:spPr>
          <a:xfrm>
            <a:off x="7031130" y="1541109"/>
            <a:ext cx="257175" cy="228600"/>
          </a:xfrm>
          <a:prstGeom prst="rect">
            <a:avLst/>
          </a:prstGeom>
          <a:noFill/>
          <a:ln>
            <a:noFill/>
          </a:ln>
        </p:spPr>
      </p:pic>
      <p:pic>
        <p:nvPicPr>
          <p:cNvPr id="650" name="Google Shape;650;p18"/>
          <p:cNvPicPr preferRelativeResize="0"/>
          <p:nvPr/>
        </p:nvPicPr>
        <p:blipFill rotWithShape="1">
          <a:blip r:embed="rId4">
            <a:alphaModFix/>
          </a:blip>
          <a:srcRect/>
          <a:stretch/>
        </p:blipFill>
        <p:spPr>
          <a:xfrm rot="10800000" flipH="1">
            <a:off x="7039057" y="1740123"/>
            <a:ext cx="257175" cy="196209"/>
          </a:xfrm>
          <a:prstGeom prst="rect">
            <a:avLst/>
          </a:prstGeom>
          <a:noFill/>
          <a:ln>
            <a:noFill/>
          </a:ln>
        </p:spPr>
      </p:pic>
      <p:pic>
        <p:nvPicPr>
          <p:cNvPr id="651" name="Google Shape;651;p18"/>
          <p:cNvPicPr preferRelativeResize="0"/>
          <p:nvPr/>
        </p:nvPicPr>
        <p:blipFill rotWithShape="1">
          <a:blip r:embed="rId4">
            <a:alphaModFix/>
          </a:blip>
          <a:srcRect/>
          <a:stretch/>
        </p:blipFill>
        <p:spPr>
          <a:xfrm rot="10800000" flipH="1">
            <a:off x="7031130" y="1896174"/>
            <a:ext cx="257175" cy="196209"/>
          </a:xfrm>
          <a:prstGeom prst="rect">
            <a:avLst/>
          </a:prstGeom>
          <a:noFill/>
          <a:ln>
            <a:noFill/>
          </a:ln>
        </p:spPr>
      </p:pic>
      <p:pic>
        <p:nvPicPr>
          <p:cNvPr id="653" name="Google Shape;653;p18"/>
          <p:cNvPicPr preferRelativeResize="0"/>
          <p:nvPr/>
        </p:nvPicPr>
        <p:blipFill rotWithShape="1">
          <a:blip r:embed="rId5">
            <a:alphaModFix/>
          </a:blip>
          <a:srcRect/>
          <a:stretch/>
        </p:blipFill>
        <p:spPr>
          <a:xfrm>
            <a:off x="5165367" y="389516"/>
            <a:ext cx="207169" cy="200025"/>
          </a:xfrm>
          <a:prstGeom prst="rect">
            <a:avLst/>
          </a:prstGeom>
          <a:noFill/>
          <a:ln>
            <a:noFill/>
          </a:ln>
        </p:spPr>
      </p:pic>
      <p:pic>
        <p:nvPicPr>
          <p:cNvPr id="654" name="Google Shape;654;p18"/>
          <p:cNvPicPr preferRelativeResize="0"/>
          <p:nvPr/>
        </p:nvPicPr>
        <p:blipFill rotWithShape="1">
          <a:blip r:embed="rId5">
            <a:alphaModFix/>
          </a:blip>
          <a:srcRect/>
          <a:stretch/>
        </p:blipFill>
        <p:spPr>
          <a:xfrm>
            <a:off x="5352957" y="323086"/>
            <a:ext cx="207169" cy="200025"/>
          </a:xfrm>
          <a:prstGeom prst="rect">
            <a:avLst/>
          </a:prstGeom>
          <a:noFill/>
          <a:ln>
            <a:noFill/>
          </a:ln>
        </p:spPr>
      </p:pic>
      <p:pic>
        <p:nvPicPr>
          <p:cNvPr id="655" name="Google Shape;655;p18"/>
          <p:cNvPicPr preferRelativeResize="0"/>
          <p:nvPr/>
        </p:nvPicPr>
        <p:blipFill rotWithShape="1">
          <a:blip r:embed="rId5">
            <a:alphaModFix/>
          </a:blip>
          <a:srcRect/>
          <a:stretch/>
        </p:blipFill>
        <p:spPr>
          <a:xfrm>
            <a:off x="5560126" y="323086"/>
            <a:ext cx="207169" cy="200025"/>
          </a:xfrm>
          <a:prstGeom prst="rect">
            <a:avLst/>
          </a:prstGeom>
          <a:noFill/>
          <a:ln>
            <a:noFill/>
          </a:ln>
        </p:spPr>
      </p:pic>
      <p:pic>
        <p:nvPicPr>
          <p:cNvPr id="657" name="Google Shape;657;p18"/>
          <p:cNvPicPr preferRelativeResize="0"/>
          <p:nvPr/>
        </p:nvPicPr>
        <p:blipFill rotWithShape="1">
          <a:blip r:embed="rId6">
            <a:alphaModFix/>
          </a:blip>
          <a:srcRect/>
          <a:stretch/>
        </p:blipFill>
        <p:spPr>
          <a:xfrm>
            <a:off x="4439723" y="1170379"/>
            <a:ext cx="171450" cy="214313"/>
          </a:xfrm>
          <a:prstGeom prst="rect">
            <a:avLst/>
          </a:prstGeom>
          <a:noFill/>
          <a:ln>
            <a:noFill/>
          </a:ln>
        </p:spPr>
      </p:pic>
      <p:pic>
        <p:nvPicPr>
          <p:cNvPr id="658" name="Google Shape;658;p18"/>
          <p:cNvPicPr preferRelativeResize="0"/>
          <p:nvPr/>
        </p:nvPicPr>
        <p:blipFill rotWithShape="1">
          <a:blip r:embed="rId6">
            <a:alphaModFix/>
          </a:blip>
          <a:srcRect/>
          <a:stretch/>
        </p:blipFill>
        <p:spPr>
          <a:xfrm>
            <a:off x="4385136" y="1349045"/>
            <a:ext cx="171450" cy="214313"/>
          </a:xfrm>
          <a:prstGeom prst="rect">
            <a:avLst/>
          </a:prstGeom>
          <a:noFill/>
          <a:ln>
            <a:noFill/>
          </a:ln>
        </p:spPr>
      </p:pic>
      <p:pic>
        <p:nvPicPr>
          <p:cNvPr id="659" name="Google Shape;659;p18"/>
          <p:cNvPicPr preferRelativeResize="0"/>
          <p:nvPr/>
        </p:nvPicPr>
        <p:blipFill rotWithShape="1">
          <a:blip r:embed="rId6">
            <a:alphaModFix/>
          </a:blip>
          <a:srcRect/>
          <a:stretch/>
        </p:blipFill>
        <p:spPr>
          <a:xfrm>
            <a:off x="4369478" y="1527873"/>
            <a:ext cx="171450" cy="214313"/>
          </a:xfrm>
          <a:prstGeom prst="rect">
            <a:avLst/>
          </a:prstGeom>
          <a:noFill/>
          <a:ln>
            <a:noFill/>
          </a:ln>
        </p:spPr>
      </p:pic>
      <p:pic>
        <p:nvPicPr>
          <p:cNvPr id="660" name="Google Shape;660;p18"/>
          <p:cNvPicPr preferRelativeResize="0"/>
          <p:nvPr/>
        </p:nvPicPr>
        <p:blipFill rotWithShape="1">
          <a:blip r:embed="rId6">
            <a:alphaModFix/>
          </a:blip>
          <a:srcRect/>
          <a:stretch/>
        </p:blipFill>
        <p:spPr>
          <a:xfrm>
            <a:off x="4369478" y="1687854"/>
            <a:ext cx="171450" cy="214313"/>
          </a:xfrm>
          <a:prstGeom prst="rect">
            <a:avLst/>
          </a:prstGeom>
          <a:noFill/>
          <a:ln>
            <a:noFill/>
          </a:ln>
        </p:spPr>
      </p:pic>
      <p:pic>
        <p:nvPicPr>
          <p:cNvPr id="661" name="Google Shape;661;p18"/>
          <p:cNvPicPr preferRelativeResize="0"/>
          <p:nvPr/>
        </p:nvPicPr>
        <p:blipFill rotWithShape="1">
          <a:blip r:embed="rId6">
            <a:alphaModFix/>
          </a:blip>
          <a:srcRect/>
          <a:stretch/>
        </p:blipFill>
        <p:spPr>
          <a:xfrm>
            <a:off x="4369478" y="1914068"/>
            <a:ext cx="171450" cy="214313"/>
          </a:xfrm>
          <a:prstGeom prst="rect">
            <a:avLst/>
          </a:prstGeom>
          <a:noFill/>
          <a:ln>
            <a:noFill/>
          </a:ln>
        </p:spPr>
      </p:pic>
      <p:sp>
        <p:nvSpPr>
          <p:cNvPr id="663" name="Google Shape;663;p18"/>
          <p:cNvSpPr/>
          <p:nvPr/>
        </p:nvSpPr>
        <p:spPr>
          <a:xfrm>
            <a:off x="8446767" y="2457686"/>
            <a:ext cx="1700399" cy="150155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sz="1050" b="0" i="0" u="none" strike="noStrike" kern="1200" cap="none" spc="0" normalizeH="0" baseline="0" noProof="0">
              <a:ln>
                <a:noFill/>
              </a:ln>
              <a:solidFill>
                <a:srgbClr val="FFFFFF"/>
              </a:solidFill>
              <a:effectLst/>
              <a:uLnTx/>
              <a:uFillTx/>
              <a:latin typeface="Arial"/>
              <a:ea typeface="Arial"/>
              <a:cs typeface="Arial"/>
              <a:sym typeface="Arial"/>
            </a:endParaRPr>
          </a:p>
        </p:txBody>
      </p:sp>
      <p:pic>
        <p:nvPicPr>
          <p:cNvPr id="664" name="Google Shape;664;p18"/>
          <p:cNvPicPr preferRelativeResize="0"/>
          <p:nvPr/>
        </p:nvPicPr>
        <p:blipFill rotWithShape="1">
          <a:blip r:embed="rId7">
            <a:alphaModFix/>
          </a:blip>
          <a:srcRect/>
          <a:stretch/>
        </p:blipFill>
        <p:spPr>
          <a:xfrm>
            <a:off x="8345769" y="2740181"/>
            <a:ext cx="435769" cy="952198"/>
          </a:xfrm>
          <a:prstGeom prst="rect">
            <a:avLst/>
          </a:prstGeom>
          <a:noFill/>
          <a:ln>
            <a:noFill/>
          </a:ln>
        </p:spPr>
      </p:pic>
      <p:pic>
        <p:nvPicPr>
          <p:cNvPr id="665" name="Google Shape;665;p18"/>
          <p:cNvPicPr preferRelativeResize="0"/>
          <p:nvPr/>
        </p:nvPicPr>
        <p:blipFill rotWithShape="1">
          <a:blip r:embed="rId8">
            <a:alphaModFix/>
          </a:blip>
          <a:srcRect/>
          <a:stretch/>
        </p:blipFill>
        <p:spPr>
          <a:xfrm>
            <a:off x="7341558" y="289503"/>
            <a:ext cx="265964" cy="248234"/>
          </a:xfrm>
          <a:prstGeom prst="rect">
            <a:avLst/>
          </a:prstGeom>
          <a:noFill/>
          <a:ln>
            <a:noFill/>
          </a:ln>
        </p:spPr>
      </p:pic>
      <p:pic>
        <p:nvPicPr>
          <p:cNvPr id="666" name="Google Shape;666;p18"/>
          <p:cNvPicPr preferRelativeResize="0"/>
          <p:nvPr/>
        </p:nvPicPr>
        <p:blipFill rotWithShape="1">
          <a:blip r:embed="rId8">
            <a:alphaModFix/>
          </a:blip>
          <a:srcRect/>
          <a:stretch/>
        </p:blipFill>
        <p:spPr>
          <a:xfrm>
            <a:off x="7607522" y="251810"/>
            <a:ext cx="265964" cy="248234"/>
          </a:xfrm>
          <a:prstGeom prst="rect">
            <a:avLst/>
          </a:prstGeom>
          <a:noFill/>
          <a:ln>
            <a:noFill/>
          </a:ln>
        </p:spPr>
      </p:pic>
      <p:pic>
        <p:nvPicPr>
          <p:cNvPr id="667" name="Google Shape;667;p18"/>
          <p:cNvPicPr preferRelativeResize="0"/>
          <p:nvPr/>
        </p:nvPicPr>
        <p:blipFill rotWithShape="1">
          <a:blip r:embed="rId8">
            <a:alphaModFix/>
          </a:blip>
          <a:srcRect/>
          <a:stretch/>
        </p:blipFill>
        <p:spPr>
          <a:xfrm>
            <a:off x="7811687" y="251810"/>
            <a:ext cx="265964" cy="248234"/>
          </a:xfrm>
          <a:prstGeom prst="rect">
            <a:avLst/>
          </a:prstGeom>
          <a:noFill/>
          <a:ln>
            <a:noFill/>
          </a:ln>
        </p:spPr>
      </p:pic>
      <p:pic>
        <p:nvPicPr>
          <p:cNvPr id="668" name="Google Shape;668;p18"/>
          <p:cNvPicPr preferRelativeResize="0"/>
          <p:nvPr/>
        </p:nvPicPr>
        <p:blipFill rotWithShape="1">
          <a:blip r:embed="rId8">
            <a:alphaModFix/>
          </a:blip>
          <a:srcRect/>
          <a:stretch/>
        </p:blipFill>
        <p:spPr>
          <a:xfrm>
            <a:off x="7981191" y="289503"/>
            <a:ext cx="265964" cy="248234"/>
          </a:xfrm>
          <a:prstGeom prst="rect">
            <a:avLst/>
          </a:prstGeom>
          <a:noFill/>
          <a:ln>
            <a:noFill/>
          </a:ln>
        </p:spPr>
      </p:pic>
      <p:pic>
        <p:nvPicPr>
          <p:cNvPr id="669" name="Google Shape;669;p18"/>
          <p:cNvPicPr preferRelativeResize="0"/>
          <p:nvPr/>
        </p:nvPicPr>
        <p:blipFill rotWithShape="1">
          <a:blip r:embed="rId8">
            <a:alphaModFix/>
          </a:blip>
          <a:srcRect/>
          <a:stretch/>
        </p:blipFill>
        <p:spPr>
          <a:xfrm>
            <a:off x="8063662" y="372487"/>
            <a:ext cx="265964" cy="248234"/>
          </a:xfrm>
          <a:prstGeom prst="rect">
            <a:avLst/>
          </a:prstGeom>
          <a:noFill/>
          <a:ln>
            <a:noFill/>
          </a:ln>
        </p:spPr>
      </p:pic>
      <p:pic>
        <p:nvPicPr>
          <p:cNvPr id="677" name="Google Shape;677;p18"/>
          <p:cNvPicPr preferRelativeResize="0"/>
          <p:nvPr/>
        </p:nvPicPr>
        <p:blipFill rotWithShape="1">
          <a:blip r:embed="rId9">
            <a:alphaModFix/>
          </a:blip>
          <a:srcRect/>
          <a:stretch/>
        </p:blipFill>
        <p:spPr>
          <a:xfrm>
            <a:off x="4525447" y="2938363"/>
            <a:ext cx="717662" cy="500380"/>
          </a:xfrm>
          <a:prstGeom prst="rect">
            <a:avLst/>
          </a:prstGeom>
          <a:noFill/>
          <a:ln>
            <a:noFill/>
          </a:ln>
        </p:spPr>
      </p:pic>
      <p:sp>
        <p:nvSpPr>
          <p:cNvPr id="679" name="Google Shape;679;p18"/>
          <p:cNvSpPr/>
          <p:nvPr/>
        </p:nvSpPr>
        <p:spPr>
          <a:xfrm>
            <a:off x="1549695" y="3067462"/>
            <a:ext cx="996038" cy="239233"/>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sz="1050" b="0" i="0" u="none" strike="noStrike" kern="1200" cap="none" spc="0" normalizeH="0" baseline="0" noProof="0">
              <a:ln>
                <a:noFill/>
              </a:ln>
              <a:solidFill>
                <a:srgbClr val="FFFFFF"/>
              </a:solidFill>
              <a:effectLst/>
              <a:uLnTx/>
              <a:uFillTx/>
              <a:latin typeface="Arial"/>
              <a:ea typeface="Arial"/>
              <a:cs typeface="Arial"/>
              <a:sym typeface="Arial"/>
            </a:endParaRPr>
          </a:p>
        </p:txBody>
      </p:sp>
      <p:sp>
        <p:nvSpPr>
          <p:cNvPr id="680" name="Google Shape;680;p18"/>
          <p:cNvSpPr/>
          <p:nvPr/>
        </p:nvSpPr>
        <p:spPr>
          <a:xfrm>
            <a:off x="2875458" y="3081482"/>
            <a:ext cx="1216701" cy="239233"/>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sz="1050" b="0" i="0" u="none" strike="noStrike" kern="1200" cap="none" spc="0" normalizeH="0" baseline="0" noProof="0">
              <a:ln>
                <a:noFill/>
              </a:ln>
              <a:solidFill>
                <a:srgbClr val="FFFFFF"/>
              </a:solidFill>
              <a:effectLst/>
              <a:uLnTx/>
              <a:uFillTx/>
              <a:latin typeface="Arial"/>
              <a:ea typeface="Arial"/>
              <a:cs typeface="Arial"/>
              <a:sym typeface="Arial"/>
            </a:endParaRPr>
          </a:p>
        </p:txBody>
      </p:sp>
      <p:grpSp>
        <p:nvGrpSpPr>
          <p:cNvPr id="10" name="Grupo 9">
            <a:extLst>
              <a:ext uri="{FF2B5EF4-FFF2-40B4-BE49-F238E27FC236}">
                <a16:creationId xmlns:a16="http://schemas.microsoft.com/office/drawing/2014/main" id="{051081A1-B518-24CB-FFB8-EBC7F667C8B7}"/>
              </a:ext>
            </a:extLst>
          </p:cNvPr>
          <p:cNvGrpSpPr/>
          <p:nvPr/>
        </p:nvGrpSpPr>
        <p:grpSpPr>
          <a:xfrm>
            <a:off x="4468185" y="2932017"/>
            <a:ext cx="4174400" cy="1907209"/>
            <a:chOff x="4483725" y="2961629"/>
            <a:chExt cx="4174400" cy="1907209"/>
          </a:xfrm>
        </p:grpSpPr>
        <p:sp>
          <p:nvSpPr>
            <p:cNvPr id="674" name="Google Shape;674;p18"/>
            <p:cNvSpPr/>
            <p:nvPr/>
          </p:nvSpPr>
          <p:spPr>
            <a:xfrm>
              <a:off x="6044057" y="3994392"/>
              <a:ext cx="1297501" cy="874446"/>
            </a:xfrm>
            <a:prstGeom prst="cloudCallout">
              <a:avLst>
                <a:gd name="adj1" fmla="val -18661"/>
                <a:gd name="adj2" fmla="val 28121"/>
              </a:avLst>
            </a:prstGeom>
            <a:solidFill>
              <a:srgbClr val="D1D1FF"/>
            </a:solidFill>
            <a:ln w="25400" cap="flat" cmpd="sng">
              <a:solidFill>
                <a:srgbClr val="7030A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050"/>
                <a:buFont typeface="Arial"/>
                <a:buNone/>
                <a:tabLst/>
                <a:defRPr/>
              </a:pPr>
              <a:endParaRPr kumimoji="0" sz="1050" b="0" i="0" u="none" strike="noStrike" kern="1200" cap="none" spc="0" normalizeH="0" baseline="0" noProof="0">
                <a:ln>
                  <a:noFill/>
                </a:ln>
                <a:solidFill>
                  <a:srgbClr val="FFFFFF"/>
                </a:solidFill>
                <a:effectLst/>
                <a:uLnTx/>
                <a:uFillTx/>
                <a:latin typeface="Arial"/>
                <a:ea typeface="Arial"/>
                <a:cs typeface="Arial"/>
                <a:sym typeface="Arial"/>
              </a:endParaRPr>
            </a:p>
          </p:txBody>
        </p:sp>
        <p:cxnSp>
          <p:nvCxnSpPr>
            <p:cNvPr id="676" name="Google Shape;676;p18"/>
            <p:cNvCxnSpPr>
              <a:stCxn id="674" idx="0"/>
              <a:endCxn id="640" idx="3"/>
            </p:cNvCxnSpPr>
            <p:nvPr/>
          </p:nvCxnSpPr>
          <p:spPr>
            <a:xfrm flipH="1">
              <a:off x="5085682" y="4431615"/>
              <a:ext cx="962400" cy="142500"/>
            </a:xfrm>
            <a:prstGeom prst="straightConnector1">
              <a:avLst/>
            </a:prstGeom>
            <a:noFill/>
            <a:ln w="38100" cap="flat" cmpd="sng">
              <a:solidFill>
                <a:srgbClr val="FDA739"/>
              </a:solidFill>
              <a:prstDash val="solid"/>
              <a:round/>
              <a:headEnd type="none" w="sm" len="sm"/>
              <a:tailEnd type="triangle" w="med" len="med"/>
            </a:ln>
          </p:spPr>
        </p:cxnSp>
        <p:cxnSp>
          <p:nvCxnSpPr>
            <p:cNvPr id="683" name="Google Shape;683;p18"/>
            <p:cNvCxnSpPr/>
            <p:nvPr/>
          </p:nvCxnSpPr>
          <p:spPr>
            <a:xfrm rot="10800000" flipH="1">
              <a:off x="4483725" y="3458476"/>
              <a:ext cx="2547405" cy="781965"/>
            </a:xfrm>
            <a:prstGeom prst="straightConnector1">
              <a:avLst/>
            </a:prstGeom>
            <a:noFill/>
            <a:ln w="38100" cap="flat" cmpd="sng">
              <a:solidFill>
                <a:srgbClr val="FDA739"/>
              </a:solidFill>
              <a:prstDash val="solid"/>
              <a:round/>
              <a:headEnd type="none" w="sm" len="sm"/>
              <a:tailEnd type="triangle" w="med" len="med"/>
            </a:ln>
          </p:spPr>
        </p:cxnSp>
        <p:sp>
          <p:nvSpPr>
            <p:cNvPr id="684" name="Google Shape;684;p18"/>
            <p:cNvSpPr txBox="1"/>
            <p:nvPr/>
          </p:nvSpPr>
          <p:spPr>
            <a:xfrm>
              <a:off x="6895356" y="2961629"/>
              <a:ext cx="1762769" cy="4616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GB" sz="1200" b="1" i="0" u="none" strike="noStrike" kern="1200" cap="none" spc="0" normalizeH="0" baseline="0" noProof="0" dirty="0" err="1">
                  <a:ln>
                    <a:noFill/>
                  </a:ln>
                  <a:solidFill>
                    <a:srgbClr val="000000"/>
                  </a:solidFill>
                  <a:effectLst/>
                  <a:uLnTx/>
                  <a:uFillTx/>
                  <a:latin typeface="Arial"/>
                  <a:ea typeface="Arial"/>
                  <a:cs typeface="Arial"/>
                  <a:sym typeface="Arial"/>
                </a:rPr>
                <a:t>Planificación</a:t>
              </a:r>
              <a:r>
                <a:rPr kumimoji="0" lang="en-GB" sz="1200" b="1" i="0" u="none" strike="noStrike" kern="1200" cap="none" spc="0" normalizeH="0" baseline="0" noProof="0" dirty="0">
                  <a:ln>
                    <a:noFill/>
                  </a:ln>
                  <a:solidFill>
                    <a:srgbClr val="000000"/>
                  </a:solidFill>
                  <a:effectLst/>
                  <a:uLnTx/>
                  <a:uFillTx/>
                  <a:latin typeface="Arial"/>
                  <a:ea typeface="Arial"/>
                  <a:cs typeface="Arial"/>
                  <a:sym typeface="Arial"/>
                </a:rPr>
                <a:t> del </a:t>
              </a:r>
              <a:r>
                <a:rPr kumimoji="0" lang="en-GB" sz="1200" b="1" i="0" u="none" strike="noStrike" kern="1200" cap="none" spc="0" normalizeH="0" baseline="0" noProof="0" dirty="0" err="1">
                  <a:ln>
                    <a:noFill/>
                  </a:ln>
                  <a:solidFill>
                    <a:srgbClr val="000000"/>
                  </a:solidFill>
                  <a:effectLst/>
                  <a:uLnTx/>
                  <a:uFillTx/>
                  <a:latin typeface="Arial"/>
                  <a:ea typeface="Arial"/>
                  <a:cs typeface="Arial"/>
                  <a:sym typeface="Arial"/>
                </a:rPr>
                <a:t>próximo</a:t>
              </a:r>
              <a:r>
                <a:rPr kumimoji="0" lang="en-GB" sz="1200" b="1" i="0" u="none" strike="noStrike" kern="1200" cap="none" spc="0" normalizeH="0" baseline="0" noProof="0" dirty="0">
                  <a:ln>
                    <a:noFill/>
                  </a:ln>
                  <a:solidFill>
                    <a:srgbClr val="000000"/>
                  </a:solidFill>
                  <a:effectLst/>
                  <a:uLnTx/>
                  <a:uFillTx/>
                  <a:latin typeface="Arial"/>
                  <a:ea typeface="Arial"/>
                  <a:cs typeface="Arial"/>
                  <a:sym typeface="Arial"/>
                </a:rPr>
                <a:t> sprint/</a:t>
              </a:r>
              <a:r>
                <a:rPr kumimoji="0" lang="en-GB" sz="1200" b="1" i="0" u="none" strike="noStrike" kern="1200" cap="none" spc="0" normalizeH="0" baseline="0" noProof="0" dirty="0" err="1">
                  <a:ln>
                    <a:noFill/>
                  </a:ln>
                  <a:solidFill>
                    <a:srgbClr val="000000"/>
                  </a:solidFill>
                  <a:effectLst/>
                  <a:uLnTx/>
                  <a:uFillTx/>
                  <a:latin typeface="Arial"/>
                  <a:ea typeface="Arial"/>
                  <a:cs typeface="Arial"/>
                  <a:sym typeface="Arial"/>
                </a:rPr>
                <a:t>etapa</a:t>
              </a:r>
              <a:endParaRPr kumimoji="0" sz="1400" b="0" i="0" u="none" strike="noStrike" kern="1200" cap="none" spc="0" normalizeH="0" baseline="0" noProof="0" dirty="0">
                <a:ln>
                  <a:noFill/>
                </a:ln>
                <a:solidFill>
                  <a:srgbClr val="000000"/>
                </a:solidFill>
                <a:effectLst/>
                <a:uLnTx/>
                <a:uFillTx/>
                <a:latin typeface="Arial"/>
                <a:ea typeface="Arial"/>
                <a:cs typeface="Arial"/>
                <a:sym typeface="Arial"/>
              </a:endParaRPr>
            </a:p>
          </p:txBody>
        </p:sp>
      </p:grpSp>
      <p:grpSp>
        <p:nvGrpSpPr>
          <p:cNvPr id="6" name="Grupo 5">
            <a:extLst>
              <a:ext uri="{FF2B5EF4-FFF2-40B4-BE49-F238E27FC236}">
                <a16:creationId xmlns:a16="http://schemas.microsoft.com/office/drawing/2014/main" id="{BEB20E78-BC42-C21F-51E1-3BB64C0029D0}"/>
              </a:ext>
            </a:extLst>
          </p:cNvPr>
          <p:cNvGrpSpPr/>
          <p:nvPr/>
        </p:nvGrpSpPr>
        <p:grpSpPr>
          <a:xfrm>
            <a:off x="6131092" y="71467"/>
            <a:ext cx="2359713" cy="1739690"/>
            <a:chOff x="6131092" y="71467"/>
            <a:chExt cx="2359713" cy="1739690"/>
          </a:xfrm>
        </p:grpSpPr>
        <p:sp>
          <p:nvSpPr>
            <p:cNvPr id="652" name="Google Shape;652;p18"/>
            <p:cNvSpPr txBox="1"/>
            <p:nvPr/>
          </p:nvSpPr>
          <p:spPr>
            <a:xfrm>
              <a:off x="6131092" y="1084315"/>
              <a:ext cx="1351538" cy="4616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GB" sz="1200" b="1" i="0" u="none" strike="noStrike" kern="1200" cap="none" spc="0" normalizeH="0" baseline="0" noProof="0" dirty="0">
                  <a:ln>
                    <a:noFill/>
                  </a:ln>
                  <a:solidFill>
                    <a:srgbClr val="000000"/>
                  </a:solidFill>
                  <a:effectLst/>
                  <a:uLnTx/>
                  <a:uFillTx/>
                  <a:latin typeface="Arial"/>
                  <a:ea typeface="Arial"/>
                  <a:cs typeface="Arial"/>
                  <a:sym typeface="Arial"/>
                </a:rPr>
                <a:t>Desarrollo (</a:t>
              </a:r>
              <a:r>
                <a:rPr kumimoji="0" lang="en-GB" sz="1200" b="1" i="0" u="none" strike="noStrike" kern="1200" cap="none" spc="0" normalizeH="0" baseline="0" noProof="0" dirty="0" err="1">
                  <a:ln>
                    <a:noFill/>
                  </a:ln>
                  <a:solidFill>
                    <a:srgbClr val="000000"/>
                  </a:solidFill>
                  <a:effectLst/>
                  <a:uLnTx/>
                  <a:uFillTx/>
                  <a:latin typeface="Arial"/>
                  <a:ea typeface="Arial"/>
                  <a:cs typeface="Arial"/>
                  <a:sym typeface="Arial"/>
                </a:rPr>
                <a:t>realizar</a:t>
              </a:r>
              <a:r>
                <a:rPr kumimoji="0" lang="en-GB" sz="1200" b="1" i="0" u="none" strike="noStrike" kern="1200" cap="none" spc="0" normalizeH="0" baseline="0" noProof="0" dirty="0">
                  <a:ln>
                    <a:noFill/>
                  </a:ln>
                  <a:solidFill>
                    <a:srgbClr val="000000"/>
                  </a:solidFill>
                  <a:effectLst/>
                  <a:uLnTx/>
                  <a:uFillTx/>
                  <a:latin typeface="Arial"/>
                  <a:ea typeface="Arial"/>
                  <a:cs typeface="Arial"/>
                  <a:sym typeface="Arial"/>
                </a:rPr>
                <a:t> </a:t>
              </a:r>
              <a:r>
                <a:rPr kumimoji="0" lang="en-GB" sz="1200" b="1" i="0" u="none" strike="noStrike" kern="1200" cap="none" spc="0" normalizeH="0" baseline="0" noProof="0" dirty="0" err="1">
                  <a:ln>
                    <a:noFill/>
                  </a:ln>
                  <a:solidFill>
                    <a:srgbClr val="000000"/>
                  </a:solidFill>
                  <a:effectLst/>
                  <a:uLnTx/>
                  <a:uFillTx/>
                  <a:latin typeface="Arial"/>
                  <a:ea typeface="Arial"/>
                  <a:cs typeface="Arial"/>
                  <a:sym typeface="Arial"/>
                </a:rPr>
                <a:t>tareas</a:t>
              </a:r>
              <a:r>
                <a:rPr kumimoji="0" lang="en-GB" sz="1200" b="1" i="0" u="none" strike="noStrike" kern="1200" cap="none" spc="0" normalizeH="0" baseline="0" noProof="0" dirty="0">
                  <a:ln>
                    <a:noFill/>
                  </a:ln>
                  <a:solidFill>
                    <a:srgbClr val="000000"/>
                  </a:solidFill>
                  <a:effectLst/>
                  <a:uLnTx/>
                  <a:uFillTx/>
                  <a:latin typeface="Arial"/>
                  <a:ea typeface="Arial"/>
                  <a:cs typeface="Arial"/>
                  <a:sym typeface="Arial"/>
                </a:rPr>
                <a:t>)</a:t>
              </a:r>
              <a:endParaRPr kumimoji="0" sz="1400" b="0" i="0" u="none" strike="noStrike" kern="1200" cap="none" spc="0" normalizeH="0" baseline="0" noProof="0" dirty="0">
                <a:ln>
                  <a:noFill/>
                </a:ln>
                <a:solidFill>
                  <a:srgbClr val="000000"/>
                </a:solidFill>
                <a:effectLst/>
                <a:uLnTx/>
                <a:uFillTx/>
                <a:latin typeface="Arial"/>
                <a:ea typeface="Arial"/>
                <a:cs typeface="Arial"/>
                <a:sym typeface="Arial"/>
              </a:endParaRPr>
            </a:p>
          </p:txBody>
        </p:sp>
        <p:sp>
          <p:nvSpPr>
            <p:cNvPr id="670" name="Google Shape;670;p18"/>
            <p:cNvSpPr txBox="1"/>
            <p:nvPr/>
          </p:nvSpPr>
          <p:spPr>
            <a:xfrm>
              <a:off x="7133934" y="71467"/>
              <a:ext cx="1351538" cy="4616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GB" sz="1200" b="1" i="0" u="none" strike="noStrike" kern="1200" cap="none" spc="0" normalizeH="0" baseline="0" noProof="0" dirty="0" err="1">
                  <a:ln>
                    <a:noFill/>
                  </a:ln>
                  <a:solidFill>
                    <a:srgbClr val="000000"/>
                  </a:solidFill>
                  <a:effectLst/>
                  <a:uLnTx/>
                  <a:uFillTx/>
                  <a:latin typeface="Arial"/>
                  <a:ea typeface="Arial"/>
                  <a:cs typeface="Arial"/>
                  <a:sym typeface="Arial"/>
                </a:rPr>
                <a:t>Gestión</a:t>
              </a:r>
              <a:r>
                <a:rPr kumimoji="0" lang="en-GB" sz="1200" b="1" i="0" u="none" strike="noStrike" kern="1200" cap="none" spc="0" normalizeH="0" baseline="0" noProof="0" dirty="0">
                  <a:ln>
                    <a:noFill/>
                  </a:ln>
                  <a:solidFill>
                    <a:srgbClr val="000000"/>
                  </a:solidFill>
                  <a:effectLst/>
                  <a:uLnTx/>
                  <a:uFillTx/>
                  <a:latin typeface="Arial"/>
                  <a:ea typeface="Arial"/>
                  <a:cs typeface="Arial"/>
                  <a:sym typeface="Arial"/>
                </a:rPr>
                <a:t> </a:t>
              </a:r>
              <a:r>
                <a:rPr kumimoji="0" lang="en-GB" sz="1200" b="1" i="0" u="none" strike="noStrike" kern="1200" cap="none" spc="0" normalizeH="0" baseline="0" noProof="0" dirty="0" err="1">
                  <a:ln>
                    <a:noFill/>
                  </a:ln>
                  <a:solidFill>
                    <a:srgbClr val="000000"/>
                  </a:solidFill>
                  <a:effectLst/>
                  <a:uLnTx/>
                  <a:uFillTx/>
                  <a:latin typeface="Arial"/>
                  <a:ea typeface="Arial"/>
                  <a:cs typeface="Arial"/>
                  <a:sym typeface="Arial"/>
                </a:rPr>
                <a:t>diaria</a:t>
              </a:r>
              <a:r>
                <a:rPr kumimoji="0" lang="en-GB" sz="1200" b="1" i="0" u="none" strike="noStrike" kern="1200" cap="none" spc="0" normalizeH="0" baseline="0" noProof="0" dirty="0">
                  <a:ln>
                    <a:noFill/>
                  </a:ln>
                  <a:solidFill>
                    <a:srgbClr val="000000"/>
                  </a:solidFill>
                  <a:effectLst/>
                  <a:uLnTx/>
                  <a:uFillTx/>
                  <a:latin typeface="Arial"/>
                  <a:ea typeface="Arial"/>
                  <a:cs typeface="Arial"/>
                  <a:sym typeface="Arial"/>
                </a:rPr>
                <a:t>/</a:t>
              </a:r>
              <a:r>
                <a:rPr kumimoji="0" lang="en-GB" sz="1200" b="1" i="0" u="none" strike="noStrike" kern="1200" cap="none" spc="0" normalizeH="0" baseline="0" noProof="0" dirty="0" err="1">
                  <a:ln>
                    <a:noFill/>
                  </a:ln>
                  <a:solidFill>
                    <a:srgbClr val="000000"/>
                  </a:solidFill>
                  <a:effectLst/>
                  <a:uLnTx/>
                  <a:uFillTx/>
                  <a:latin typeface="Arial"/>
                  <a:ea typeface="Arial"/>
                  <a:cs typeface="Arial"/>
                  <a:sym typeface="Arial"/>
                </a:rPr>
                <a:t>semanal</a:t>
              </a:r>
              <a:endParaRPr kumimoji="0" sz="1400" b="0" i="0" u="none" strike="noStrike" kern="1200" cap="none" spc="0" normalizeH="0" baseline="0" noProof="0" dirty="0">
                <a:ln>
                  <a:noFill/>
                </a:ln>
                <a:solidFill>
                  <a:srgbClr val="000000"/>
                </a:solidFill>
                <a:effectLst/>
                <a:uLnTx/>
                <a:uFillTx/>
                <a:latin typeface="Arial"/>
                <a:ea typeface="Arial"/>
                <a:cs typeface="Arial"/>
                <a:sym typeface="Arial"/>
              </a:endParaRPr>
            </a:p>
          </p:txBody>
        </p:sp>
        <p:cxnSp>
          <p:nvCxnSpPr>
            <p:cNvPr id="56" name="Google Shape;644;p18">
              <a:extLst>
                <a:ext uri="{FF2B5EF4-FFF2-40B4-BE49-F238E27FC236}">
                  <a16:creationId xmlns:a16="http://schemas.microsoft.com/office/drawing/2014/main" id="{70CC6A44-8E53-450F-AF00-3F0088B9F462}"/>
                </a:ext>
              </a:extLst>
            </p:cNvPr>
            <p:cNvCxnSpPr>
              <a:cxnSpLocks/>
            </p:cNvCxnSpPr>
            <p:nvPr/>
          </p:nvCxnSpPr>
          <p:spPr>
            <a:xfrm>
              <a:off x="8490805" y="1010637"/>
              <a:ext cx="0" cy="800520"/>
            </a:xfrm>
            <a:prstGeom prst="straightConnector1">
              <a:avLst/>
            </a:prstGeom>
            <a:noFill/>
            <a:ln w="38100" cap="flat" cmpd="sng">
              <a:solidFill>
                <a:srgbClr val="FDA739"/>
              </a:solidFill>
              <a:prstDash val="solid"/>
              <a:round/>
              <a:headEnd type="triangle" w="med" len="med"/>
              <a:tailEnd type="triangle" w="med" len="med"/>
            </a:ln>
          </p:spPr>
        </p:cxnSp>
      </p:grpSp>
      <p:grpSp>
        <p:nvGrpSpPr>
          <p:cNvPr id="8" name="Grupo 7">
            <a:extLst>
              <a:ext uri="{FF2B5EF4-FFF2-40B4-BE49-F238E27FC236}">
                <a16:creationId xmlns:a16="http://schemas.microsoft.com/office/drawing/2014/main" id="{0312E96D-298A-D62C-EA45-ED7CA1DC9D85}"/>
              </a:ext>
            </a:extLst>
          </p:cNvPr>
          <p:cNvGrpSpPr/>
          <p:nvPr/>
        </p:nvGrpSpPr>
        <p:grpSpPr>
          <a:xfrm>
            <a:off x="3346090" y="229307"/>
            <a:ext cx="2996679" cy="646290"/>
            <a:chOff x="3346090" y="229307"/>
            <a:chExt cx="2996679" cy="646290"/>
          </a:xfrm>
        </p:grpSpPr>
        <p:sp>
          <p:nvSpPr>
            <p:cNvPr id="656" name="Google Shape;656;p18"/>
            <p:cNvSpPr txBox="1"/>
            <p:nvPr/>
          </p:nvSpPr>
          <p:spPr>
            <a:xfrm>
              <a:off x="5191820" y="229307"/>
              <a:ext cx="1150949" cy="64629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GB" sz="1200" b="1" i="0" u="none" strike="noStrike" kern="1200" cap="none" spc="0" normalizeH="0" baseline="0" noProof="0" dirty="0" err="1">
                  <a:ln>
                    <a:noFill/>
                  </a:ln>
                  <a:solidFill>
                    <a:srgbClr val="000000"/>
                  </a:solidFill>
                  <a:effectLst/>
                  <a:uLnTx/>
                  <a:uFillTx/>
                  <a:latin typeface="Arial"/>
                  <a:ea typeface="Arial"/>
                  <a:cs typeface="Arial"/>
                  <a:sym typeface="Arial"/>
                </a:rPr>
                <a:t>Presentar</a:t>
              </a:r>
              <a:r>
                <a:rPr kumimoji="0" lang="en-GB" sz="1200" b="1" i="0" u="none" strike="noStrike" kern="1200" cap="none" spc="0" normalizeH="0" baseline="0" noProof="0" dirty="0">
                  <a:ln>
                    <a:noFill/>
                  </a:ln>
                  <a:solidFill>
                    <a:srgbClr val="000000"/>
                  </a:solidFill>
                  <a:effectLst/>
                  <a:uLnTx/>
                  <a:uFillTx/>
                  <a:latin typeface="Arial"/>
                  <a:ea typeface="Arial"/>
                  <a:cs typeface="Arial"/>
                  <a:sym typeface="Arial"/>
                </a:rPr>
                <a:t> </a:t>
              </a:r>
              <a:r>
                <a:rPr kumimoji="0" lang="en-GB" sz="1200" b="1" i="0" u="none" strike="noStrike" kern="1200" cap="none" spc="0" normalizeH="0" baseline="0" noProof="0" dirty="0" err="1">
                  <a:ln>
                    <a:noFill/>
                  </a:ln>
                  <a:solidFill>
                    <a:srgbClr val="000000"/>
                  </a:solidFill>
                  <a:effectLst/>
                  <a:uLnTx/>
                  <a:uFillTx/>
                  <a:latin typeface="Arial"/>
                  <a:ea typeface="Arial"/>
                  <a:cs typeface="Arial"/>
                  <a:sym typeface="Arial"/>
                </a:rPr>
                <a:t>resultados</a:t>
              </a:r>
              <a:r>
                <a:rPr kumimoji="0" lang="en-GB" sz="1200" b="1" i="0" u="none" strike="noStrike" kern="1200" cap="none" spc="0" normalizeH="0" baseline="0" noProof="0" dirty="0">
                  <a:ln>
                    <a:noFill/>
                  </a:ln>
                  <a:solidFill>
                    <a:srgbClr val="000000"/>
                  </a:solidFill>
                  <a:effectLst/>
                  <a:uLnTx/>
                  <a:uFillTx/>
                  <a:latin typeface="Arial"/>
                  <a:ea typeface="Arial"/>
                  <a:cs typeface="Arial"/>
                  <a:sym typeface="Arial"/>
                </a:rPr>
                <a:t> / </a:t>
              </a:r>
              <a:r>
                <a:rPr kumimoji="0" lang="en-GB" sz="1200" b="1" i="0" u="none" strike="noStrike" kern="1200" cap="none" spc="0" normalizeH="0" baseline="0" noProof="0" dirty="0" err="1">
                  <a:ln>
                    <a:noFill/>
                  </a:ln>
                  <a:solidFill>
                    <a:srgbClr val="000000"/>
                  </a:solidFill>
                  <a:effectLst/>
                  <a:uLnTx/>
                  <a:uFillTx/>
                  <a:latin typeface="Arial"/>
                  <a:ea typeface="Arial"/>
                  <a:cs typeface="Arial"/>
                  <a:sym typeface="Arial"/>
                </a:rPr>
                <a:t>avances</a:t>
              </a:r>
              <a:endParaRPr kumimoji="0" sz="1400" b="0" i="0" u="none" strike="noStrike" kern="1200" cap="none" spc="0" normalizeH="0" baseline="0" noProof="0" dirty="0">
                <a:ln>
                  <a:noFill/>
                </a:ln>
                <a:solidFill>
                  <a:srgbClr val="000000"/>
                </a:solidFill>
                <a:effectLst/>
                <a:uLnTx/>
                <a:uFillTx/>
                <a:latin typeface="Arial"/>
                <a:ea typeface="Arial"/>
                <a:cs typeface="Arial"/>
                <a:sym typeface="Arial"/>
              </a:endParaRPr>
            </a:p>
          </p:txBody>
        </p:sp>
        <p:sp>
          <p:nvSpPr>
            <p:cNvPr id="62" name="Rectángulo: esquinas redondeadas 61">
              <a:extLst>
                <a:ext uri="{FF2B5EF4-FFF2-40B4-BE49-F238E27FC236}">
                  <a16:creationId xmlns:a16="http://schemas.microsoft.com/office/drawing/2014/main" id="{419505BC-538C-46DC-B41A-5FBF37E6A2D2}"/>
                </a:ext>
              </a:extLst>
            </p:cNvPr>
            <p:cNvSpPr/>
            <p:nvPr/>
          </p:nvSpPr>
          <p:spPr>
            <a:xfrm>
              <a:off x="3346090" y="255801"/>
              <a:ext cx="1320305" cy="405516"/>
            </a:xfrm>
            <a:prstGeom prst="roundRect">
              <a:avLst/>
            </a:prstGeom>
            <a:solidFill>
              <a:schemeClr val="accent2">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UY" sz="1100" b="1" i="0" u="none" strike="noStrike" kern="1200" cap="none" spc="0" normalizeH="0" baseline="0" noProof="0" dirty="0">
                  <a:ln>
                    <a:noFill/>
                  </a:ln>
                  <a:solidFill>
                    <a:srgbClr val="FFFFFF"/>
                  </a:solidFill>
                  <a:effectLst/>
                  <a:uLnTx/>
                  <a:uFillTx/>
                  <a:latin typeface="Microsoft Sans Serif"/>
                  <a:ea typeface="+mn-ea"/>
                  <a:cs typeface="+mn-cs"/>
                </a:rPr>
                <a:t>Actualizar SIGES</a:t>
              </a:r>
            </a:p>
          </p:txBody>
        </p:sp>
      </p:grpSp>
      <p:grpSp>
        <p:nvGrpSpPr>
          <p:cNvPr id="9" name="Grupo 8">
            <a:extLst>
              <a:ext uri="{FF2B5EF4-FFF2-40B4-BE49-F238E27FC236}">
                <a16:creationId xmlns:a16="http://schemas.microsoft.com/office/drawing/2014/main" id="{2B67380D-15FD-2568-0848-3983D58D32AB}"/>
              </a:ext>
            </a:extLst>
          </p:cNvPr>
          <p:cNvGrpSpPr/>
          <p:nvPr/>
        </p:nvGrpSpPr>
        <p:grpSpPr>
          <a:xfrm>
            <a:off x="860322" y="1055667"/>
            <a:ext cx="4843854" cy="782560"/>
            <a:chOff x="860322" y="1055667"/>
            <a:chExt cx="4843854" cy="782560"/>
          </a:xfrm>
        </p:grpSpPr>
        <p:sp>
          <p:nvSpPr>
            <p:cNvPr id="662" name="Google Shape;662;p18"/>
            <p:cNvSpPr txBox="1"/>
            <p:nvPr/>
          </p:nvSpPr>
          <p:spPr>
            <a:xfrm>
              <a:off x="4147759" y="1055667"/>
              <a:ext cx="1556417" cy="4616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GB" sz="1200" b="1" i="0" u="none" strike="noStrike" kern="1200" cap="none" spc="0" normalizeH="0" baseline="0" noProof="0" dirty="0" err="1">
                  <a:ln>
                    <a:noFill/>
                  </a:ln>
                  <a:solidFill>
                    <a:srgbClr val="000000"/>
                  </a:solidFill>
                  <a:effectLst/>
                  <a:uLnTx/>
                  <a:uFillTx/>
                  <a:latin typeface="Arial"/>
                  <a:ea typeface="Arial"/>
                  <a:cs typeface="Arial"/>
                  <a:sym typeface="Arial"/>
                </a:rPr>
                <a:t>Retrospectiva</a:t>
              </a:r>
              <a:r>
                <a:rPr kumimoji="0" lang="en-GB" sz="1200" b="1" i="0" u="none" strike="noStrike" kern="1200" cap="none" spc="0" normalizeH="0" baseline="0" noProof="0" dirty="0">
                  <a:ln>
                    <a:noFill/>
                  </a:ln>
                  <a:solidFill>
                    <a:srgbClr val="000000"/>
                  </a:solidFill>
                  <a:effectLst/>
                  <a:uLnTx/>
                  <a:uFillTx/>
                  <a:latin typeface="Arial"/>
                  <a:ea typeface="Arial"/>
                  <a:cs typeface="Arial"/>
                  <a:sym typeface="Arial"/>
                </a:rPr>
                <a:t> (</a:t>
              </a:r>
              <a:r>
                <a:rPr kumimoji="0" lang="en-GB" sz="1200" b="1" i="0" u="none" strike="noStrike" kern="1200" cap="none" spc="0" normalizeH="0" baseline="0" noProof="0" dirty="0" err="1">
                  <a:ln>
                    <a:noFill/>
                  </a:ln>
                  <a:solidFill>
                    <a:srgbClr val="000000"/>
                  </a:solidFill>
                  <a:effectLst/>
                  <a:uLnTx/>
                  <a:uFillTx/>
                  <a:latin typeface="Arial"/>
                  <a:ea typeface="Arial"/>
                  <a:cs typeface="Arial"/>
                  <a:sym typeface="Arial"/>
                </a:rPr>
                <a:t>mejora</a:t>
              </a:r>
              <a:r>
                <a:rPr kumimoji="0" lang="en-GB" sz="1200" b="1" i="0" u="none" strike="noStrike" kern="1200" cap="none" spc="0" normalizeH="0" baseline="0" noProof="0" dirty="0">
                  <a:ln>
                    <a:noFill/>
                  </a:ln>
                  <a:solidFill>
                    <a:srgbClr val="000000"/>
                  </a:solidFill>
                  <a:effectLst/>
                  <a:uLnTx/>
                  <a:uFillTx/>
                  <a:latin typeface="Arial"/>
                  <a:ea typeface="Arial"/>
                  <a:cs typeface="Arial"/>
                  <a:sym typeface="Arial"/>
                </a:rPr>
                <a:t> continua)</a:t>
              </a:r>
              <a:endParaRPr kumimoji="0" sz="1400" b="0" i="0" u="none" strike="noStrike" kern="1200" cap="none" spc="0" normalizeH="0" baseline="0" noProof="0" dirty="0">
                <a:ln>
                  <a:noFill/>
                </a:ln>
                <a:solidFill>
                  <a:srgbClr val="000000"/>
                </a:solidFill>
                <a:effectLst/>
                <a:uLnTx/>
                <a:uFillTx/>
                <a:latin typeface="Arial"/>
                <a:ea typeface="Arial"/>
                <a:cs typeface="Arial"/>
                <a:sym typeface="Arial"/>
              </a:endParaRPr>
            </a:p>
          </p:txBody>
        </p:sp>
        <p:sp>
          <p:nvSpPr>
            <p:cNvPr id="671" name="Google Shape;671;p18"/>
            <p:cNvSpPr/>
            <p:nvPr/>
          </p:nvSpPr>
          <p:spPr>
            <a:xfrm>
              <a:off x="2282022" y="1212928"/>
              <a:ext cx="1209868" cy="581354"/>
            </a:xfrm>
            <a:prstGeom prst="flowChartDocument">
              <a:avLst/>
            </a:prstGeom>
            <a:solidFill>
              <a:srgbClr val="FEEDD8"/>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GB" sz="1200" b="1" i="0" u="none" strike="noStrike" kern="1200" cap="none" spc="0" normalizeH="0" baseline="0" noProof="0">
                  <a:ln>
                    <a:noFill/>
                  </a:ln>
                  <a:solidFill>
                    <a:srgbClr val="002C68"/>
                  </a:solidFill>
                  <a:effectLst/>
                  <a:uLnTx/>
                  <a:uFillTx/>
                  <a:latin typeface="Arial"/>
                  <a:ea typeface="Arial"/>
                  <a:cs typeface="Arial"/>
                  <a:sym typeface="Arial"/>
                </a:rPr>
                <a:t>Lecciones aprendidas</a:t>
              </a:r>
              <a:endParaRPr kumimoji="0" sz="1400" b="0" i="0" u="none" strike="noStrike" kern="1200" cap="none" spc="0" normalizeH="0" baseline="0" noProof="0">
                <a:ln>
                  <a:noFill/>
                </a:ln>
                <a:solidFill>
                  <a:srgbClr val="000000"/>
                </a:solidFill>
                <a:effectLst/>
                <a:uLnTx/>
                <a:uFillTx/>
                <a:latin typeface="Arial"/>
                <a:ea typeface="Arial"/>
                <a:cs typeface="Arial"/>
                <a:sym typeface="Arial"/>
              </a:endParaRPr>
            </a:p>
          </p:txBody>
        </p:sp>
        <p:sp>
          <p:nvSpPr>
            <p:cNvPr id="65" name="Rectángulo: esquinas redondeadas 64">
              <a:extLst>
                <a:ext uri="{FF2B5EF4-FFF2-40B4-BE49-F238E27FC236}">
                  <a16:creationId xmlns:a16="http://schemas.microsoft.com/office/drawing/2014/main" id="{529F8F81-3EFE-4B9F-AB7E-0070972343CE}"/>
                </a:ext>
              </a:extLst>
            </p:cNvPr>
            <p:cNvSpPr/>
            <p:nvPr/>
          </p:nvSpPr>
          <p:spPr>
            <a:xfrm>
              <a:off x="860322" y="1432711"/>
              <a:ext cx="1320305" cy="405516"/>
            </a:xfrm>
            <a:prstGeom prst="roundRect">
              <a:avLst/>
            </a:prstGeom>
            <a:solidFill>
              <a:schemeClr val="accent2">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UY" sz="1100" b="1" i="0" u="none" strike="noStrike" kern="1200" cap="none" spc="0" normalizeH="0" baseline="0" noProof="0" dirty="0">
                  <a:ln>
                    <a:noFill/>
                  </a:ln>
                  <a:solidFill>
                    <a:srgbClr val="FFFFFF"/>
                  </a:solidFill>
                  <a:effectLst/>
                  <a:uLnTx/>
                  <a:uFillTx/>
                  <a:latin typeface="Microsoft Sans Serif"/>
                  <a:ea typeface="+mn-ea"/>
                  <a:cs typeface="+mn-cs"/>
                </a:rPr>
                <a:t>Tablero Kanban (</a:t>
              </a:r>
              <a:r>
                <a:rPr kumimoji="0" lang="es-UY" sz="1100" b="1" i="0" u="none" strike="noStrike" kern="1200" cap="none" spc="0" normalizeH="0" baseline="0" noProof="0" dirty="0" err="1">
                  <a:ln>
                    <a:noFill/>
                  </a:ln>
                  <a:solidFill>
                    <a:srgbClr val="FFFFFF"/>
                  </a:solidFill>
                  <a:effectLst/>
                  <a:uLnTx/>
                  <a:uFillTx/>
                  <a:latin typeface="Microsoft Sans Serif"/>
                  <a:ea typeface="+mn-ea"/>
                  <a:cs typeface="+mn-cs"/>
                </a:rPr>
                <a:t>Wekan</a:t>
              </a:r>
              <a:r>
                <a:rPr kumimoji="0" lang="es-UY" sz="1100" b="1" i="0" u="none" strike="noStrike" kern="1200" cap="none" spc="0" normalizeH="0" baseline="0" noProof="0" dirty="0">
                  <a:ln>
                    <a:noFill/>
                  </a:ln>
                  <a:solidFill>
                    <a:srgbClr val="FFFFFF"/>
                  </a:solidFill>
                  <a:effectLst/>
                  <a:uLnTx/>
                  <a:uFillTx/>
                  <a:latin typeface="Microsoft Sans Serif"/>
                  <a:ea typeface="+mn-ea"/>
                  <a:cs typeface="+mn-cs"/>
                </a:rPr>
                <a:t> </a:t>
              </a:r>
              <a:r>
                <a:rPr lang="es-UY" sz="1100" b="1" dirty="0">
                  <a:solidFill>
                    <a:srgbClr val="FFFFFF"/>
                  </a:solidFill>
                  <a:latin typeface="Microsoft Sans Serif"/>
                </a:rPr>
                <a:t>)</a:t>
              </a:r>
              <a:endParaRPr kumimoji="0" lang="es-UY" sz="1100" b="1" i="0" u="none" strike="noStrike" kern="1200" cap="none" spc="0" normalizeH="0" baseline="0" noProof="0" dirty="0">
                <a:ln>
                  <a:noFill/>
                </a:ln>
                <a:solidFill>
                  <a:srgbClr val="FFFFFF"/>
                </a:solidFill>
                <a:effectLst/>
                <a:uLnTx/>
                <a:uFillTx/>
                <a:latin typeface="Microsoft Sans Serif"/>
                <a:ea typeface="+mn-ea"/>
                <a:cs typeface="+mn-cs"/>
              </a:endParaRPr>
            </a:p>
          </p:txBody>
        </p:sp>
      </p:grpSp>
      <p:grpSp>
        <p:nvGrpSpPr>
          <p:cNvPr id="3" name="Grupo 2">
            <a:extLst>
              <a:ext uri="{FF2B5EF4-FFF2-40B4-BE49-F238E27FC236}">
                <a16:creationId xmlns:a16="http://schemas.microsoft.com/office/drawing/2014/main" id="{7EA5FCF1-5BE9-C498-2C3A-6A11E76148B3}"/>
              </a:ext>
            </a:extLst>
          </p:cNvPr>
          <p:cNvGrpSpPr/>
          <p:nvPr/>
        </p:nvGrpSpPr>
        <p:grpSpPr>
          <a:xfrm>
            <a:off x="123443" y="2950070"/>
            <a:ext cx="2381434" cy="1750192"/>
            <a:chOff x="123443" y="2950070"/>
            <a:chExt cx="2381434" cy="1750192"/>
          </a:xfrm>
        </p:grpSpPr>
        <p:sp>
          <p:nvSpPr>
            <p:cNvPr id="638" name="Google Shape;638;p18"/>
            <p:cNvSpPr/>
            <p:nvPr/>
          </p:nvSpPr>
          <p:spPr>
            <a:xfrm>
              <a:off x="970888" y="3553841"/>
              <a:ext cx="948847" cy="537295"/>
            </a:xfrm>
            <a:prstGeom prst="flowChartDocument">
              <a:avLst/>
            </a:prstGeom>
            <a:solidFill>
              <a:srgbClr val="FEEDD8"/>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GB" sz="1200" b="1" i="0" u="none" strike="noStrike" kern="1200" cap="none" spc="0" normalizeH="0" baseline="0" noProof="0" dirty="0" err="1">
                  <a:ln>
                    <a:noFill/>
                  </a:ln>
                  <a:solidFill>
                    <a:srgbClr val="002C68"/>
                  </a:solidFill>
                  <a:effectLst/>
                  <a:uLnTx/>
                  <a:uFillTx/>
                  <a:latin typeface="Arial"/>
                  <a:ea typeface="Arial"/>
                  <a:cs typeface="Arial"/>
                  <a:sym typeface="Arial"/>
                </a:rPr>
                <a:t>Ficha</a:t>
              </a:r>
              <a:r>
                <a:rPr kumimoji="0" lang="en-GB" sz="1200" b="1" i="0" u="none" strike="noStrike" kern="1200" cap="none" spc="0" normalizeH="0" baseline="0" noProof="0" dirty="0">
                  <a:ln>
                    <a:noFill/>
                  </a:ln>
                  <a:solidFill>
                    <a:srgbClr val="002C68"/>
                  </a:solidFill>
                  <a:effectLst/>
                  <a:uLnTx/>
                  <a:uFillTx/>
                  <a:latin typeface="Arial"/>
                  <a:ea typeface="Arial"/>
                  <a:cs typeface="Arial"/>
                  <a:sym typeface="Arial"/>
                </a:rPr>
                <a:t> del </a:t>
              </a:r>
              <a:r>
                <a:rPr kumimoji="0" lang="en-GB" sz="1200" b="1" i="0" u="none" strike="noStrike" kern="1200" cap="none" spc="0" normalizeH="0" baseline="0" noProof="0" dirty="0" err="1">
                  <a:ln>
                    <a:noFill/>
                  </a:ln>
                  <a:solidFill>
                    <a:srgbClr val="002C68"/>
                  </a:solidFill>
                  <a:effectLst/>
                  <a:uLnTx/>
                  <a:uFillTx/>
                  <a:latin typeface="Arial"/>
                  <a:ea typeface="Arial"/>
                  <a:cs typeface="Arial"/>
                  <a:sym typeface="Arial"/>
                </a:rPr>
                <a:t>proyecto</a:t>
              </a:r>
              <a:endParaRPr kumimoji="0" sz="1400" b="0" i="0" u="none" strike="noStrike" kern="1200" cap="none" spc="0" normalizeH="0" baseline="0" noProof="0" dirty="0">
                <a:ln>
                  <a:noFill/>
                </a:ln>
                <a:solidFill>
                  <a:srgbClr val="000000"/>
                </a:solidFill>
                <a:effectLst/>
                <a:uLnTx/>
                <a:uFillTx/>
                <a:latin typeface="Arial"/>
                <a:ea typeface="Arial"/>
                <a:cs typeface="Arial"/>
                <a:sym typeface="Arial"/>
              </a:endParaRPr>
            </a:p>
          </p:txBody>
        </p:sp>
        <p:sp>
          <p:nvSpPr>
            <p:cNvPr id="681" name="Google Shape;681;p18"/>
            <p:cNvSpPr txBox="1"/>
            <p:nvPr/>
          </p:nvSpPr>
          <p:spPr>
            <a:xfrm>
              <a:off x="1556030" y="2950070"/>
              <a:ext cx="948847" cy="461665"/>
            </a:xfrm>
            <a:prstGeom prst="rect">
              <a:avLst/>
            </a:prstGeom>
            <a:solidFill>
              <a:schemeClr val="lt1"/>
            </a:solid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GB" sz="1200" b="1" i="0" u="none" strike="noStrike" kern="1200" cap="none" spc="0" normalizeH="0" baseline="0" noProof="0" dirty="0" err="1">
                  <a:ln>
                    <a:noFill/>
                  </a:ln>
                  <a:solidFill>
                    <a:srgbClr val="000000"/>
                  </a:solidFill>
                  <a:effectLst/>
                  <a:uLnTx/>
                  <a:uFillTx/>
                  <a:latin typeface="Arial"/>
                  <a:ea typeface="Arial"/>
                  <a:cs typeface="Arial"/>
                  <a:sym typeface="Arial"/>
                </a:rPr>
                <a:t>Visión</a:t>
              </a:r>
              <a:r>
                <a:rPr kumimoji="0" lang="en-GB" sz="1200" b="1" i="0" u="none" strike="noStrike" kern="1200" cap="none" spc="0" normalizeH="0" baseline="0" noProof="0" dirty="0">
                  <a:ln>
                    <a:noFill/>
                  </a:ln>
                  <a:solidFill>
                    <a:srgbClr val="000000"/>
                  </a:solidFill>
                  <a:effectLst/>
                  <a:uLnTx/>
                  <a:uFillTx/>
                  <a:latin typeface="Arial"/>
                  <a:ea typeface="Arial"/>
                  <a:cs typeface="Arial"/>
                  <a:sym typeface="Arial"/>
                </a:rPr>
                <a:t> del </a:t>
              </a:r>
              <a:r>
                <a:rPr kumimoji="0" lang="en-GB" sz="1200" b="1" i="0" u="none" strike="noStrike" kern="1200" cap="none" spc="0" normalizeH="0" baseline="0" noProof="0" dirty="0" err="1">
                  <a:ln>
                    <a:noFill/>
                  </a:ln>
                  <a:solidFill>
                    <a:srgbClr val="000000"/>
                  </a:solidFill>
                  <a:effectLst/>
                  <a:uLnTx/>
                  <a:uFillTx/>
                  <a:latin typeface="Arial"/>
                  <a:ea typeface="Arial"/>
                  <a:cs typeface="Arial"/>
                  <a:sym typeface="Arial"/>
                </a:rPr>
                <a:t>proyecto</a:t>
              </a:r>
              <a:endParaRPr kumimoji="0" sz="1400" b="0" i="0" u="none" strike="noStrike" kern="1200" cap="none" spc="0" normalizeH="0" baseline="0" noProof="0" dirty="0">
                <a:ln>
                  <a:noFill/>
                </a:ln>
                <a:solidFill>
                  <a:srgbClr val="000000"/>
                </a:solidFill>
                <a:effectLst/>
                <a:uLnTx/>
                <a:uFillTx/>
                <a:latin typeface="Arial"/>
                <a:ea typeface="Arial"/>
                <a:cs typeface="Arial"/>
                <a:sym typeface="Arial"/>
              </a:endParaRPr>
            </a:p>
          </p:txBody>
        </p:sp>
        <p:sp>
          <p:nvSpPr>
            <p:cNvPr id="686" name="Google Shape;686;p18"/>
            <p:cNvSpPr/>
            <p:nvPr/>
          </p:nvSpPr>
          <p:spPr>
            <a:xfrm>
              <a:off x="973015" y="4162967"/>
              <a:ext cx="948847" cy="537295"/>
            </a:xfrm>
            <a:prstGeom prst="flowChartDocument">
              <a:avLst/>
            </a:prstGeom>
            <a:solidFill>
              <a:srgbClr val="FEEDD8"/>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GB" sz="1200" b="1" i="0" u="none" strike="noStrike" kern="1200" cap="none" spc="0" normalizeH="0" baseline="0" noProof="0">
                  <a:ln>
                    <a:noFill/>
                  </a:ln>
                  <a:solidFill>
                    <a:srgbClr val="002C68"/>
                  </a:solidFill>
                  <a:effectLst/>
                  <a:uLnTx/>
                  <a:uFillTx/>
                  <a:latin typeface="Arial"/>
                  <a:ea typeface="Arial"/>
                  <a:cs typeface="Arial"/>
                  <a:sym typeface="Arial"/>
                </a:rPr>
                <a:t>Riesgos</a:t>
              </a:r>
              <a:endParaRPr kumimoji="0" sz="1400" b="0" i="0" u="none" strike="noStrike" kern="1200" cap="none" spc="0" normalizeH="0" baseline="0" noProof="0">
                <a:ln>
                  <a:noFill/>
                </a:ln>
                <a:solidFill>
                  <a:srgbClr val="000000"/>
                </a:solidFill>
                <a:effectLst/>
                <a:uLnTx/>
                <a:uFillTx/>
                <a:latin typeface="Arial"/>
                <a:ea typeface="Arial"/>
                <a:cs typeface="Arial"/>
                <a:sym typeface="Arial"/>
              </a:endParaRPr>
            </a:p>
          </p:txBody>
        </p:sp>
        <p:sp>
          <p:nvSpPr>
            <p:cNvPr id="68" name="Rectángulo: esquinas redondeadas 67">
              <a:extLst>
                <a:ext uri="{FF2B5EF4-FFF2-40B4-BE49-F238E27FC236}">
                  <a16:creationId xmlns:a16="http://schemas.microsoft.com/office/drawing/2014/main" id="{C1FF82A1-29DD-4573-9663-73D5C01D8963}"/>
                </a:ext>
              </a:extLst>
            </p:cNvPr>
            <p:cNvSpPr/>
            <p:nvPr/>
          </p:nvSpPr>
          <p:spPr>
            <a:xfrm>
              <a:off x="123443" y="3507904"/>
              <a:ext cx="792088" cy="1155211"/>
            </a:xfrm>
            <a:prstGeom prst="roundRect">
              <a:avLst/>
            </a:prstGeom>
            <a:solidFill>
              <a:schemeClr val="accent2">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UY" sz="1100" b="1" i="0" u="none" strike="noStrike" kern="1200" cap="none" spc="0" normalizeH="0" baseline="0" noProof="0" dirty="0">
                  <a:ln>
                    <a:noFill/>
                  </a:ln>
                  <a:solidFill>
                    <a:srgbClr val="FFFFFF"/>
                  </a:solidFill>
                  <a:effectLst/>
                  <a:uLnTx/>
                  <a:uFillTx/>
                  <a:latin typeface="Microsoft Sans Serif"/>
                  <a:ea typeface="+mn-ea"/>
                  <a:cs typeface="+mn-cs"/>
                </a:rPr>
                <a:t>SIGES o tablero Kanban</a:t>
              </a:r>
              <a:r>
                <a:rPr kumimoji="0" lang="es-UY" sz="1100" b="1" i="0" u="none" strike="noStrike" kern="1200" cap="none" spc="0" normalizeH="0" noProof="0" dirty="0">
                  <a:ln>
                    <a:noFill/>
                  </a:ln>
                  <a:solidFill>
                    <a:srgbClr val="FFFFFF"/>
                  </a:solidFill>
                  <a:effectLst/>
                  <a:uLnTx/>
                  <a:uFillTx/>
                  <a:latin typeface="Microsoft Sans Serif"/>
                  <a:ea typeface="+mn-ea"/>
                  <a:cs typeface="+mn-cs"/>
                </a:rPr>
                <a:t> (</a:t>
              </a:r>
              <a:r>
                <a:rPr kumimoji="0" lang="es-UY" sz="1100" b="1" i="0" u="none" strike="noStrike" kern="1200" cap="none" spc="0" normalizeH="0" noProof="0" dirty="0" err="1">
                  <a:ln>
                    <a:noFill/>
                  </a:ln>
                  <a:solidFill>
                    <a:srgbClr val="FFFFFF"/>
                  </a:solidFill>
                  <a:effectLst/>
                  <a:uLnTx/>
                  <a:uFillTx/>
                  <a:latin typeface="Microsoft Sans Serif"/>
                  <a:ea typeface="+mn-ea"/>
                  <a:cs typeface="+mn-cs"/>
                </a:rPr>
                <a:t>Wekan</a:t>
              </a:r>
              <a:r>
                <a:rPr kumimoji="0" lang="es-UY" sz="1100" b="1" i="0" u="none" strike="noStrike" kern="1200" cap="none" spc="0" normalizeH="0" noProof="0" dirty="0">
                  <a:ln>
                    <a:noFill/>
                  </a:ln>
                  <a:solidFill>
                    <a:srgbClr val="FFFFFF"/>
                  </a:solidFill>
                  <a:effectLst/>
                  <a:uLnTx/>
                  <a:uFillTx/>
                  <a:latin typeface="Microsoft Sans Serif"/>
                  <a:ea typeface="+mn-ea"/>
                  <a:cs typeface="+mn-cs"/>
                </a:rPr>
                <a:t>)</a:t>
              </a:r>
              <a:endParaRPr kumimoji="0" lang="es-UY" sz="1100" b="1" i="0" u="none" strike="noStrike" kern="1200" cap="none" spc="0" normalizeH="0" baseline="0" noProof="0" dirty="0">
                <a:ln>
                  <a:noFill/>
                </a:ln>
                <a:solidFill>
                  <a:srgbClr val="FFFFFF"/>
                </a:solidFill>
                <a:effectLst/>
                <a:uLnTx/>
                <a:uFillTx/>
                <a:latin typeface="Microsoft Sans Serif"/>
                <a:ea typeface="+mn-ea"/>
                <a:cs typeface="+mn-cs"/>
              </a:endParaRPr>
            </a:p>
          </p:txBody>
        </p:sp>
      </p:grpSp>
      <p:sp>
        <p:nvSpPr>
          <p:cNvPr id="7" name="Rectángulo 6">
            <a:extLst>
              <a:ext uri="{FF2B5EF4-FFF2-40B4-BE49-F238E27FC236}">
                <a16:creationId xmlns:a16="http://schemas.microsoft.com/office/drawing/2014/main" id="{D8DE571A-4419-4357-9AF7-43F230BB1FD2}"/>
              </a:ext>
            </a:extLst>
          </p:cNvPr>
          <p:cNvSpPr/>
          <p:nvPr/>
        </p:nvSpPr>
        <p:spPr>
          <a:xfrm>
            <a:off x="5243109" y="1563358"/>
            <a:ext cx="1057083" cy="3182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UY" sz="1600" b="1"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Sprint o Etapa</a:t>
            </a:r>
          </a:p>
        </p:txBody>
      </p:sp>
      <p:grpSp>
        <p:nvGrpSpPr>
          <p:cNvPr id="5" name="Grupo 4">
            <a:extLst>
              <a:ext uri="{FF2B5EF4-FFF2-40B4-BE49-F238E27FC236}">
                <a16:creationId xmlns:a16="http://schemas.microsoft.com/office/drawing/2014/main" id="{6A4B9D9F-AD08-17D8-6562-22E3CFDF1D34}"/>
              </a:ext>
            </a:extLst>
          </p:cNvPr>
          <p:cNvGrpSpPr/>
          <p:nvPr/>
        </p:nvGrpSpPr>
        <p:grpSpPr>
          <a:xfrm>
            <a:off x="4369478" y="1792925"/>
            <a:ext cx="4565804" cy="2433282"/>
            <a:chOff x="4369478" y="1792925"/>
            <a:chExt cx="4565804" cy="2433282"/>
          </a:xfrm>
        </p:grpSpPr>
        <p:sp>
          <p:nvSpPr>
            <p:cNvPr id="641" name="Google Shape;641;p18"/>
            <p:cNvSpPr/>
            <p:nvPr/>
          </p:nvSpPr>
          <p:spPr>
            <a:xfrm>
              <a:off x="4930751" y="2267796"/>
              <a:ext cx="1412017" cy="603660"/>
            </a:xfrm>
            <a:prstGeom prst="flowChartDocument">
              <a:avLst/>
            </a:prstGeom>
            <a:solidFill>
              <a:srgbClr val="FEEDD8"/>
            </a:solidFill>
            <a:ln w="25400" cap="flat" cmpd="sng">
              <a:solidFill>
                <a:srgbClr val="BA7C2E"/>
              </a:solidFill>
              <a:prstDash val="solid"/>
              <a:round/>
              <a:headEnd type="none" w="sm" len="sm"/>
              <a:tailEnd type="none" w="sm" len="sm"/>
            </a:ln>
          </p:spPr>
          <p:txBody>
            <a:bodyPr spcFirstLastPara="1" wrap="square" lIns="91425" tIns="1080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GB" sz="1200" b="1" i="0" u="none" strike="noStrike" kern="1200" cap="none" spc="0" normalizeH="0" baseline="0" noProof="0" dirty="0">
                  <a:ln>
                    <a:noFill/>
                  </a:ln>
                  <a:solidFill>
                    <a:srgbClr val="002C68"/>
                  </a:solidFill>
                  <a:effectLst/>
                  <a:uLnTx/>
                  <a:uFillTx/>
                  <a:latin typeface="Arial"/>
                  <a:ea typeface="Arial"/>
                  <a:cs typeface="Arial"/>
                  <a:sym typeface="Arial"/>
                </a:rPr>
                <a:t>Lista de </a:t>
              </a:r>
              <a:r>
                <a:rPr kumimoji="0" lang="en-GB" sz="1200" b="1" i="0" u="none" strike="noStrike" kern="1200" cap="none" spc="0" normalizeH="0" baseline="0" noProof="0" dirty="0" err="1">
                  <a:ln>
                    <a:noFill/>
                  </a:ln>
                  <a:solidFill>
                    <a:srgbClr val="002C68"/>
                  </a:solidFill>
                  <a:effectLst/>
                  <a:uLnTx/>
                  <a:uFillTx/>
                  <a:latin typeface="Arial"/>
                  <a:ea typeface="Arial"/>
                  <a:cs typeface="Arial"/>
                  <a:sym typeface="Arial"/>
                </a:rPr>
                <a:t>tareas</a:t>
              </a:r>
              <a:r>
                <a:rPr kumimoji="0" lang="en-GB" sz="1200" b="1" i="0" u="none" strike="noStrike" kern="1200" cap="none" spc="0" normalizeH="0" baseline="0" noProof="0" dirty="0">
                  <a:ln>
                    <a:noFill/>
                  </a:ln>
                  <a:solidFill>
                    <a:srgbClr val="002C68"/>
                  </a:solidFill>
                  <a:effectLst/>
                  <a:uLnTx/>
                  <a:uFillTx/>
                  <a:latin typeface="Arial"/>
                  <a:ea typeface="Arial"/>
                  <a:cs typeface="Arial"/>
                  <a:sym typeface="Arial"/>
                </a:rPr>
                <a:t> del sprint</a:t>
              </a:r>
              <a:endParaRPr kumimoji="0" sz="1400" b="0" i="0" u="none" strike="noStrike" kern="1200" cap="none" spc="0" normalizeH="0" baseline="0" noProof="0" dirty="0">
                <a:ln>
                  <a:noFill/>
                </a:ln>
                <a:solidFill>
                  <a:srgbClr val="000000"/>
                </a:solidFill>
                <a:effectLst/>
                <a:uLnTx/>
                <a:uFillTx/>
                <a:latin typeface="Arial"/>
                <a:ea typeface="Arial"/>
                <a:cs typeface="Arial"/>
                <a:sym typeface="Arial"/>
              </a:endParaRPr>
            </a:p>
          </p:txBody>
        </p:sp>
        <p:cxnSp>
          <p:nvCxnSpPr>
            <p:cNvPr id="642" name="Google Shape;642;p18"/>
            <p:cNvCxnSpPr/>
            <p:nvPr/>
          </p:nvCxnSpPr>
          <p:spPr>
            <a:xfrm rot="10800000">
              <a:off x="4483725" y="3458476"/>
              <a:ext cx="0" cy="767731"/>
            </a:xfrm>
            <a:prstGeom prst="straightConnector1">
              <a:avLst/>
            </a:prstGeom>
            <a:noFill/>
            <a:ln w="38100" cap="flat" cmpd="sng">
              <a:solidFill>
                <a:srgbClr val="FDA739"/>
              </a:solidFill>
              <a:prstDash val="solid"/>
              <a:round/>
              <a:headEnd type="none" w="sm" len="sm"/>
              <a:tailEnd type="triangle" w="med" len="med"/>
            </a:ln>
          </p:spPr>
        </p:cxnSp>
        <p:cxnSp>
          <p:nvCxnSpPr>
            <p:cNvPr id="643" name="Google Shape;643;p18"/>
            <p:cNvCxnSpPr>
              <a:cxnSpLocks/>
              <a:endCxn id="641" idx="1"/>
            </p:cNvCxnSpPr>
            <p:nvPr/>
          </p:nvCxnSpPr>
          <p:spPr>
            <a:xfrm rot="5400000" flipH="1" flipV="1">
              <a:off x="4631951" y="2611326"/>
              <a:ext cx="340500" cy="257100"/>
            </a:xfrm>
            <a:prstGeom prst="bentConnector2">
              <a:avLst/>
            </a:prstGeom>
            <a:noFill/>
            <a:ln w="38100" cap="flat" cmpd="sng">
              <a:solidFill>
                <a:srgbClr val="FDA739"/>
              </a:solidFill>
              <a:prstDash val="solid"/>
              <a:round/>
              <a:headEnd type="none" w="sm" len="sm"/>
              <a:tailEnd type="triangle" w="med" len="med"/>
            </a:ln>
          </p:spPr>
        </p:cxnSp>
        <p:sp>
          <p:nvSpPr>
            <p:cNvPr id="678" name="Google Shape;678;p18"/>
            <p:cNvSpPr txBox="1"/>
            <p:nvPr/>
          </p:nvSpPr>
          <p:spPr>
            <a:xfrm>
              <a:off x="4369478" y="2965121"/>
              <a:ext cx="1150950" cy="461665"/>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GB" sz="1200" b="1" i="0" u="none" strike="noStrike" kern="1200" cap="none" spc="0" normalizeH="0" baseline="0" noProof="0">
                  <a:ln>
                    <a:noFill/>
                  </a:ln>
                  <a:solidFill>
                    <a:srgbClr val="000000"/>
                  </a:solidFill>
                  <a:effectLst/>
                  <a:uLnTx/>
                  <a:uFillTx/>
                  <a:latin typeface="Arial"/>
                  <a:ea typeface="Arial"/>
                  <a:cs typeface="Arial"/>
                  <a:sym typeface="Arial"/>
                </a:rPr>
                <a:t>Planificación sprint/etapa</a:t>
              </a:r>
              <a:endParaRPr kumimoji="0" sz="1400" b="0" i="0" u="none" strike="noStrike" kern="1200" cap="none" spc="0" normalizeH="0" baseline="0" noProof="0">
                <a:ln>
                  <a:noFill/>
                </a:ln>
                <a:solidFill>
                  <a:srgbClr val="000000"/>
                </a:solidFill>
                <a:effectLst/>
                <a:uLnTx/>
                <a:uFillTx/>
                <a:latin typeface="Arial"/>
                <a:ea typeface="Arial"/>
                <a:cs typeface="Arial"/>
                <a:sym typeface="Arial"/>
              </a:endParaRPr>
            </a:p>
          </p:txBody>
        </p:sp>
        <p:cxnSp>
          <p:nvCxnSpPr>
            <p:cNvPr id="644" name="Google Shape;644;p18"/>
            <p:cNvCxnSpPr>
              <a:cxnSpLocks/>
            </p:cNvCxnSpPr>
            <p:nvPr/>
          </p:nvCxnSpPr>
          <p:spPr>
            <a:xfrm flipV="1">
              <a:off x="6189498" y="2038085"/>
              <a:ext cx="1315370" cy="484288"/>
            </a:xfrm>
            <a:prstGeom prst="straightConnector1">
              <a:avLst/>
            </a:prstGeom>
            <a:noFill/>
            <a:ln w="38100" cap="flat" cmpd="sng">
              <a:solidFill>
                <a:srgbClr val="FDA739"/>
              </a:solidFill>
              <a:prstDash val="solid"/>
              <a:round/>
              <a:headEnd type="triangle" w="med" len="med"/>
              <a:tailEnd type="triangle" w="med" len="med"/>
            </a:ln>
          </p:spPr>
        </p:cxnSp>
        <p:sp>
          <p:nvSpPr>
            <p:cNvPr id="63" name="Rectángulo: esquinas redondeadas 62">
              <a:extLst>
                <a:ext uri="{FF2B5EF4-FFF2-40B4-BE49-F238E27FC236}">
                  <a16:creationId xmlns:a16="http://schemas.microsoft.com/office/drawing/2014/main" id="{A0158F0C-FFF6-450C-B55F-7F093BFF8138}"/>
                </a:ext>
              </a:extLst>
            </p:cNvPr>
            <p:cNvSpPr/>
            <p:nvPr/>
          </p:nvSpPr>
          <p:spPr>
            <a:xfrm>
              <a:off x="7614977" y="1792925"/>
              <a:ext cx="1320305" cy="405516"/>
            </a:xfrm>
            <a:prstGeom prst="roundRect">
              <a:avLst/>
            </a:prstGeom>
            <a:solidFill>
              <a:schemeClr val="accent2">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UY" sz="1100" b="1" i="0" u="none" strike="noStrike" kern="1200" cap="none" spc="0" normalizeH="0" baseline="0" noProof="0" dirty="0">
                  <a:ln>
                    <a:noFill/>
                  </a:ln>
                  <a:solidFill>
                    <a:srgbClr val="FFFFFF"/>
                  </a:solidFill>
                  <a:effectLst/>
                  <a:uLnTx/>
                  <a:uFillTx/>
                  <a:latin typeface="Microsoft Sans Serif"/>
                  <a:ea typeface="+mn-ea"/>
                  <a:cs typeface="+mn-cs"/>
                </a:rPr>
                <a:t>Tablero KANBAN</a:t>
              </a:r>
              <a:r>
                <a:rPr kumimoji="0" lang="es-UY" sz="1100" b="1" i="0" u="none" strike="noStrike" kern="1200" cap="none" spc="0" normalizeH="0" noProof="0" dirty="0">
                  <a:ln>
                    <a:noFill/>
                  </a:ln>
                  <a:solidFill>
                    <a:srgbClr val="FFFFFF"/>
                  </a:solidFill>
                  <a:effectLst/>
                  <a:uLnTx/>
                  <a:uFillTx/>
                  <a:latin typeface="Microsoft Sans Serif"/>
                  <a:ea typeface="+mn-ea"/>
                  <a:cs typeface="+mn-cs"/>
                </a:rPr>
                <a:t> (</a:t>
              </a:r>
              <a:r>
                <a:rPr kumimoji="0" lang="es-UY" sz="1100" b="1" i="0" u="none" strike="noStrike" kern="1200" cap="none" spc="0" normalizeH="0" noProof="0" dirty="0" err="1">
                  <a:ln>
                    <a:noFill/>
                  </a:ln>
                  <a:solidFill>
                    <a:srgbClr val="FFFFFF"/>
                  </a:solidFill>
                  <a:effectLst/>
                  <a:uLnTx/>
                  <a:uFillTx/>
                  <a:latin typeface="Microsoft Sans Serif"/>
                  <a:ea typeface="+mn-ea"/>
                  <a:cs typeface="+mn-cs"/>
                </a:rPr>
                <a:t>Wekan</a:t>
              </a:r>
              <a:r>
                <a:rPr kumimoji="0" lang="es-UY" sz="1100" b="1" i="0" u="none" strike="noStrike" kern="1200" cap="none" spc="0" normalizeH="0" noProof="0" dirty="0">
                  <a:ln>
                    <a:noFill/>
                  </a:ln>
                  <a:solidFill>
                    <a:srgbClr val="FFFFFF"/>
                  </a:solidFill>
                  <a:effectLst/>
                  <a:uLnTx/>
                  <a:uFillTx/>
                  <a:latin typeface="Microsoft Sans Serif"/>
                  <a:ea typeface="+mn-ea"/>
                  <a:cs typeface="+mn-cs"/>
                </a:rPr>
                <a:t>)</a:t>
              </a:r>
              <a:endParaRPr kumimoji="0" lang="es-UY" sz="1100" b="1" i="0" u="none" strike="noStrike" kern="1200" cap="none" spc="0" normalizeH="0" baseline="0" noProof="0" dirty="0">
                <a:ln>
                  <a:noFill/>
                </a:ln>
                <a:solidFill>
                  <a:srgbClr val="FFFFFF"/>
                </a:solidFill>
                <a:effectLst/>
                <a:uLnTx/>
                <a:uFillTx/>
                <a:latin typeface="Microsoft Sans Serif"/>
                <a:ea typeface="+mn-ea"/>
                <a:cs typeface="+mn-cs"/>
              </a:endParaRPr>
            </a:p>
          </p:txBody>
        </p:sp>
      </p:grpSp>
      <p:grpSp>
        <p:nvGrpSpPr>
          <p:cNvPr id="4" name="Grupo 3">
            <a:extLst>
              <a:ext uri="{FF2B5EF4-FFF2-40B4-BE49-F238E27FC236}">
                <a16:creationId xmlns:a16="http://schemas.microsoft.com/office/drawing/2014/main" id="{4BFC1EC2-24AE-8072-8B4F-A68B9E902701}"/>
              </a:ext>
            </a:extLst>
          </p:cNvPr>
          <p:cNvGrpSpPr/>
          <p:nvPr/>
        </p:nvGrpSpPr>
        <p:grpSpPr>
          <a:xfrm>
            <a:off x="2361451" y="2963630"/>
            <a:ext cx="2724306" cy="2036986"/>
            <a:chOff x="2361451" y="2963630"/>
            <a:chExt cx="2724306" cy="2036986"/>
          </a:xfrm>
        </p:grpSpPr>
        <p:sp>
          <p:nvSpPr>
            <p:cNvPr id="639" name="Google Shape;639;p18"/>
            <p:cNvSpPr/>
            <p:nvPr/>
          </p:nvSpPr>
          <p:spPr>
            <a:xfrm>
              <a:off x="2759949" y="3583736"/>
              <a:ext cx="948847" cy="537295"/>
            </a:xfrm>
            <a:prstGeom prst="flowChartDocument">
              <a:avLst/>
            </a:prstGeom>
            <a:solidFill>
              <a:srgbClr val="FEEDD8"/>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GB" sz="1200" b="1" i="0" u="none" strike="noStrike" kern="1200" cap="none" spc="0" normalizeH="0" baseline="0" noProof="0" dirty="0">
                  <a:ln>
                    <a:noFill/>
                  </a:ln>
                  <a:solidFill>
                    <a:srgbClr val="002C68"/>
                  </a:solidFill>
                  <a:effectLst/>
                  <a:uLnTx/>
                  <a:uFillTx/>
                  <a:latin typeface="Arial"/>
                  <a:ea typeface="Arial"/>
                  <a:cs typeface="Arial"/>
                  <a:sym typeface="Arial"/>
                </a:rPr>
                <a:t>Product Backlog</a:t>
              </a:r>
              <a:endParaRPr kumimoji="0" sz="1400" b="0" i="0" u="none" strike="noStrike" kern="1200" cap="none" spc="0" normalizeH="0" baseline="0" noProof="0" dirty="0">
                <a:ln>
                  <a:noFill/>
                </a:ln>
                <a:solidFill>
                  <a:srgbClr val="000000"/>
                </a:solidFill>
                <a:effectLst/>
                <a:uLnTx/>
                <a:uFillTx/>
                <a:latin typeface="Arial"/>
                <a:ea typeface="Arial"/>
                <a:cs typeface="Arial"/>
                <a:sym typeface="Arial"/>
              </a:endParaRPr>
            </a:p>
          </p:txBody>
        </p:sp>
        <p:sp>
          <p:nvSpPr>
            <p:cNvPr id="640" name="Google Shape;640;p18"/>
            <p:cNvSpPr/>
            <p:nvPr/>
          </p:nvSpPr>
          <p:spPr>
            <a:xfrm>
              <a:off x="3717409" y="4226207"/>
              <a:ext cx="1368348" cy="695641"/>
            </a:xfrm>
            <a:prstGeom prst="flowChartDocument">
              <a:avLst/>
            </a:prstGeom>
            <a:solidFill>
              <a:srgbClr val="FEEDD8"/>
            </a:solidFill>
            <a:ln w="25400" cap="flat" cmpd="sng">
              <a:solidFill>
                <a:srgbClr val="BA7C2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GB" sz="1200" b="1" i="0" u="none" strike="noStrike" kern="1200" cap="none" spc="0" normalizeH="0" baseline="0" noProof="0" dirty="0" err="1">
                  <a:ln>
                    <a:noFill/>
                  </a:ln>
                  <a:solidFill>
                    <a:srgbClr val="002C68"/>
                  </a:solidFill>
                  <a:effectLst/>
                  <a:uLnTx/>
                  <a:uFillTx/>
                  <a:latin typeface="Arial"/>
                  <a:ea typeface="Arial"/>
                  <a:cs typeface="Arial"/>
                  <a:sym typeface="Arial"/>
                </a:rPr>
                <a:t>Requisitos</a:t>
              </a:r>
              <a:r>
                <a:rPr kumimoji="0" lang="en-GB" sz="1200" b="1" i="0" u="none" strike="noStrike" kern="1200" cap="none" spc="0" normalizeH="0" baseline="0" noProof="0" dirty="0">
                  <a:ln>
                    <a:noFill/>
                  </a:ln>
                  <a:solidFill>
                    <a:srgbClr val="002C68"/>
                  </a:solidFill>
                  <a:effectLst/>
                  <a:uLnTx/>
                  <a:uFillTx/>
                  <a:latin typeface="Arial"/>
                  <a:ea typeface="Arial"/>
                  <a:cs typeface="Arial"/>
                  <a:sym typeface="Arial"/>
                </a:rPr>
                <a:t> de </a:t>
              </a:r>
              <a:r>
                <a:rPr kumimoji="0" lang="en-GB" sz="1200" b="1" i="0" u="none" strike="noStrike" kern="1200" cap="none" spc="0" normalizeH="0" baseline="0" noProof="0" dirty="0" err="1">
                  <a:ln>
                    <a:noFill/>
                  </a:ln>
                  <a:solidFill>
                    <a:srgbClr val="002C68"/>
                  </a:solidFill>
                  <a:effectLst/>
                  <a:uLnTx/>
                  <a:uFillTx/>
                  <a:latin typeface="Arial"/>
                  <a:ea typeface="Arial"/>
                  <a:cs typeface="Arial"/>
                  <a:sym typeface="Arial"/>
                </a:rPr>
                <a:t>historias</a:t>
              </a:r>
              <a:r>
                <a:rPr kumimoji="0" lang="en-GB" sz="1200" b="1" i="0" u="none" strike="noStrike" kern="1200" cap="none" spc="0" normalizeH="0" baseline="0" noProof="0" dirty="0">
                  <a:ln>
                    <a:noFill/>
                  </a:ln>
                  <a:solidFill>
                    <a:srgbClr val="002C68"/>
                  </a:solidFill>
                  <a:effectLst/>
                  <a:uLnTx/>
                  <a:uFillTx/>
                  <a:latin typeface="Arial"/>
                  <a:ea typeface="Arial"/>
                  <a:cs typeface="Arial"/>
                  <a:sym typeface="Arial"/>
                </a:rPr>
                <a:t> (DoD)</a:t>
              </a:r>
              <a:endParaRPr kumimoji="0" sz="1400" b="0" i="0" u="none" strike="noStrike" kern="1200" cap="none" spc="0" normalizeH="0" baseline="0" noProof="0" dirty="0">
                <a:ln>
                  <a:noFill/>
                </a:ln>
                <a:solidFill>
                  <a:srgbClr val="000000"/>
                </a:solidFill>
                <a:effectLst/>
                <a:uLnTx/>
                <a:uFillTx/>
                <a:latin typeface="Arial"/>
                <a:ea typeface="Arial"/>
                <a:cs typeface="Arial"/>
                <a:sym typeface="Arial"/>
              </a:endParaRPr>
            </a:p>
          </p:txBody>
        </p:sp>
        <p:cxnSp>
          <p:nvCxnSpPr>
            <p:cNvPr id="673" name="Google Shape;673;p18"/>
            <p:cNvCxnSpPr>
              <a:stCxn id="639" idx="2"/>
              <a:endCxn id="640" idx="1"/>
            </p:cNvCxnSpPr>
            <p:nvPr/>
          </p:nvCxnSpPr>
          <p:spPr>
            <a:xfrm rot="-5400000" flipH="1">
              <a:off x="3231673" y="4088210"/>
              <a:ext cx="488400" cy="483000"/>
            </a:xfrm>
            <a:prstGeom prst="bentConnector2">
              <a:avLst/>
            </a:prstGeom>
            <a:noFill/>
            <a:ln w="38100" cap="flat" cmpd="sng">
              <a:solidFill>
                <a:srgbClr val="FDA739"/>
              </a:solidFill>
              <a:prstDash val="solid"/>
              <a:round/>
              <a:headEnd type="none" w="sm" len="sm"/>
              <a:tailEnd type="triangle" w="med" len="med"/>
            </a:ln>
          </p:spPr>
        </p:cxnSp>
        <p:sp>
          <p:nvSpPr>
            <p:cNvPr id="682" name="Google Shape;682;p18"/>
            <p:cNvSpPr txBox="1"/>
            <p:nvPr/>
          </p:nvSpPr>
          <p:spPr>
            <a:xfrm>
              <a:off x="2825657" y="2963630"/>
              <a:ext cx="1372324" cy="470006"/>
            </a:xfrm>
            <a:prstGeom prst="rect">
              <a:avLst/>
            </a:prstGeom>
            <a:solidFill>
              <a:schemeClr val="lt1"/>
            </a:solidFill>
            <a:ln>
              <a:noFill/>
            </a:ln>
          </p:spPr>
          <p:txBody>
            <a:bodyPr spcFirstLastPara="1" wrap="square" lIns="27000" tIns="54000" rIns="27000"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GB" sz="1200" b="1" i="0" u="none" strike="noStrike" kern="1200" cap="none" spc="0" normalizeH="0" baseline="0" noProof="0" dirty="0" err="1">
                  <a:ln>
                    <a:noFill/>
                  </a:ln>
                  <a:solidFill>
                    <a:srgbClr val="000000"/>
                  </a:solidFill>
                  <a:effectLst/>
                  <a:uLnTx/>
                  <a:uFillTx/>
                  <a:latin typeface="Arial"/>
                  <a:ea typeface="Arial"/>
                  <a:cs typeface="Arial"/>
                  <a:sym typeface="Arial"/>
                </a:rPr>
                <a:t>Identificar</a:t>
              </a:r>
              <a:r>
                <a:rPr kumimoji="0" lang="en-GB" sz="1200" b="1" i="0" u="none" strike="noStrike" kern="1200" cap="none" spc="0" normalizeH="0" baseline="0" noProof="0" dirty="0">
                  <a:ln>
                    <a:noFill/>
                  </a:ln>
                  <a:solidFill>
                    <a:srgbClr val="000000"/>
                  </a:solidFill>
                  <a:effectLst/>
                  <a:uLnTx/>
                  <a:uFillTx/>
                  <a:latin typeface="Arial"/>
                  <a:ea typeface="Arial"/>
                  <a:cs typeface="Arial"/>
                  <a:sym typeface="Arial"/>
                </a:rPr>
                <a:t> </a:t>
              </a:r>
              <a:r>
                <a:rPr kumimoji="0" lang="en-GB" sz="1200" b="1" i="0" u="none" strike="noStrike" kern="1200" cap="none" spc="0" normalizeH="0" noProof="0" dirty="0" err="1">
                  <a:ln>
                    <a:noFill/>
                  </a:ln>
                  <a:solidFill>
                    <a:srgbClr val="000000"/>
                  </a:solidFill>
                  <a:effectLst/>
                  <a:uLnTx/>
                  <a:uFillTx/>
                  <a:latin typeface="Arial"/>
                  <a:ea typeface="Arial"/>
                  <a:cs typeface="Arial"/>
                  <a:sym typeface="Arial"/>
                </a:rPr>
                <a:t>historias</a:t>
              </a:r>
              <a:endParaRPr kumimoji="0" sz="1400" b="0" i="0" u="none" strike="noStrike" kern="1200" cap="none" spc="0" normalizeH="0" baseline="0" noProof="0" dirty="0">
                <a:ln>
                  <a:noFill/>
                </a:ln>
                <a:solidFill>
                  <a:srgbClr val="000000"/>
                </a:solidFill>
                <a:effectLst/>
                <a:uLnTx/>
                <a:uFillTx/>
                <a:latin typeface="Arial"/>
                <a:ea typeface="Arial"/>
                <a:cs typeface="Arial"/>
                <a:sym typeface="Arial"/>
              </a:endParaRPr>
            </a:p>
          </p:txBody>
        </p:sp>
        <p:sp>
          <p:nvSpPr>
            <p:cNvPr id="2" name="Rectángulo: esquinas redondeadas 1">
              <a:extLst>
                <a:ext uri="{FF2B5EF4-FFF2-40B4-BE49-F238E27FC236}">
                  <a16:creationId xmlns:a16="http://schemas.microsoft.com/office/drawing/2014/main" id="{C22A4298-D00B-6441-2D33-491570CEED63}"/>
                </a:ext>
              </a:extLst>
            </p:cNvPr>
            <p:cNvSpPr/>
            <p:nvPr/>
          </p:nvSpPr>
          <p:spPr>
            <a:xfrm>
              <a:off x="2361451" y="4205352"/>
              <a:ext cx="792088" cy="795264"/>
            </a:xfrm>
            <a:prstGeom prst="roundRect">
              <a:avLst/>
            </a:prstGeom>
            <a:solidFill>
              <a:schemeClr val="accent2">
                <a:lumMod val="60000"/>
                <a:lumOff val="4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UY" sz="1100" b="1" i="0" u="none" strike="noStrike" kern="1200" cap="none" spc="0" normalizeH="0" baseline="0" noProof="0" dirty="0">
                  <a:ln>
                    <a:noFill/>
                  </a:ln>
                  <a:solidFill>
                    <a:srgbClr val="FFFFFF"/>
                  </a:solidFill>
                  <a:effectLst/>
                  <a:uLnTx/>
                  <a:uFillTx/>
                  <a:latin typeface="Microsoft Sans Serif"/>
                  <a:ea typeface="+mn-ea"/>
                  <a:cs typeface="+mn-cs"/>
                </a:rPr>
                <a:t>tablero Kanban</a:t>
              </a:r>
              <a:r>
                <a:rPr kumimoji="0" lang="es-UY" sz="1100" b="1" i="0" u="none" strike="noStrike" kern="1200" cap="none" spc="0" normalizeH="0" noProof="0" dirty="0">
                  <a:ln>
                    <a:noFill/>
                  </a:ln>
                  <a:solidFill>
                    <a:srgbClr val="FFFFFF"/>
                  </a:solidFill>
                  <a:effectLst/>
                  <a:uLnTx/>
                  <a:uFillTx/>
                  <a:latin typeface="Microsoft Sans Serif"/>
                  <a:ea typeface="+mn-ea"/>
                  <a:cs typeface="+mn-cs"/>
                </a:rPr>
                <a:t> (</a:t>
              </a:r>
              <a:r>
                <a:rPr kumimoji="0" lang="es-UY" sz="1100" b="1" i="0" u="none" strike="noStrike" kern="1200" cap="none" spc="0" normalizeH="0" noProof="0" dirty="0" err="1">
                  <a:ln>
                    <a:noFill/>
                  </a:ln>
                  <a:solidFill>
                    <a:srgbClr val="FFFFFF"/>
                  </a:solidFill>
                  <a:effectLst/>
                  <a:uLnTx/>
                  <a:uFillTx/>
                  <a:latin typeface="Microsoft Sans Serif"/>
                  <a:ea typeface="+mn-ea"/>
                  <a:cs typeface="+mn-cs"/>
                </a:rPr>
                <a:t>Wekan</a:t>
              </a:r>
              <a:r>
                <a:rPr kumimoji="0" lang="es-UY" sz="1100" b="1" i="0" u="none" strike="noStrike" kern="1200" cap="none" spc="0" normalizeH="0" noProof="0" dirty="0">
                  <a:ln>
                    <a:noFill/>
                  </a:ln>
                  <a:solidFill>
                    <a:srgbClr val="FFFFFF"/>
                  </a:solidFill>
                  <a:effectLst/>
                  <a:uLnTx/>
                  <a:uFillTx/>
                  <a:latin typeface="Microsoft Sans Serif"/>
                  <a:ea typeface="+mn-ea"/>
                  <a:cs typeface="+mn-cs"/>
                </a:rPr>
                <a:t>)</a:t>
              </a:r>
              <a:endParaRPr kumimoji="0" lang="es-UY" sz="1100" b="1" i="0" u="none" strike="noStrike" kern="1200" cap="none" spc="0" normalizeH="0" baseline="0" noProof="0" dirty="0">
                <a:ln>
                  <a:noFill/>
                </a:ln>
                <a:solidFill>
                  <a:srgbClr val="FFFFFF"/>
                </a:solidFill>
                <a:effectLst/>
                <a:uLnTx/>
                <a:uFillTx/>
                <a:latin typeface="Microsoft Sans Serif"/>
                <a:ea typeface="+mn-ea"/>
                <a:cs typeface="+mn-cs"/>
              </a:endParaRPr>
            </a:p>
          </p:txBody>
        </p:sp>
      </p:grpSp>
      <p:sp>
        <p:nvSpPr>
          <p:cNvPr id="675" name="Google Shape;675;p18"/>
          <p:cNvSpPr txBox="1"/>
          <p:nvPr/>
        </p:nvSpPr>
        <p:spPr>
          <a:xfrm>
            <a:off x="5973206" y="4166990"/>
            <a:ext cx="1352812" cy="470026"/>
          </a:xfrm>
          <a:prstGeom prst="rect">
            <a:avLst/>
          </a:prstGeom>
          <a:noFill/>
          <a:ln>
            <a:noFill/>
          </a:ln>
        </p:spPr>
        <p:txBody>
          <a:bodyPr spcFirstLastPara="1" wrap="square" lIns="27000" tIns="54000" rIns="27000"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GB" sz="1200" b="1" i="0" u="none" strike="noStrike" kern="1200" cap="none" spc="0" normalizeH="0" baseline="0" noProof="0" dirty="0" err="1">
                <a:ln>
                  <a:noFill/>
                </a:ln>
                <a:solidFill>
                  <a:srgbClr val="000000"/>
                </a:solidFill>
                <a:effectLst/>
                <a:uLnTx/>
                <a:uFillTx/>
                <a:latin typeface="Arial"/>
                <a:ea typeface="Arial"/>
                <a:cs typeface="Arial"/>
                <a:sym typeface="Arial"/>
              </a:rPr>
              <a:t>Nuevos</a:t>
            </a:r>
            <a:r>
              <a:rPr kumimoji="0" lang="en-GB" sz="1200" b="1" i="0" u="none" strike="noStrike" kern="1200" cap="none" spc="0" normalizeH="0" baseline="0" noProof="0" dirty="0">
                <a:ln>
                  <a:noFill/>
                </a:ln>
                <a:solidFill>
                  <a:srgbClr val="000000"/>
                </a:solidFill>
                <a:effectLst/>
                <a:uLnTx/>
                <a:uFillTx/>
                <a:latin typeface="Arial"/>
                <a:ea typeface="Arial"/>
                <a:cs typeface="Arial"/>
                <a:sym typeface="Arial"/>
              </a:rPr>
              <a:t> </a:t>
            </a:r>
            <a:r>
              <a:rPr kumimoji="0" lang="en-GB" sz="1200" b="1" i="0" u="none" strike="noStrike" kern="1200" cap="none" spc="0" normalizeH="0" baseline="0" noProof="0" dirty="0" err="1">
                <a:ln>
                  <a:noFill/>
                </a:ln>
                <a:solidFill>
                  <a:srgbClr val="000000"/>
                </a:solidFill>
                <a:effectLst/>
                <a:uLnTx/>
                <a:uFillTx/>
                <a:latin typeface="Arial"/>
                <a:ea typeface="Arial"/>
                <a:cs typeface="Arial"/>
                <a:sym typeface="Arial"/>
              </a:rPr>
              <a:t>requisitos</a:t>
            </a:r>
            <a:endParaRPr kumimoji="0" sz="1400" b="0" i="0" u="none" strike="noStrike" kern="1200" cap="none" spc="0" normalizeH="0" baseline="0" noProof="0" dirty="0">
              <a:ln>
                <a:noFill/>
              </a:ln>
              <a:solidFill>
                <a:srgbClr val="000000"/>
              </a:solidFill>
              <a:effectLst/>
              <a:uLnTx/>
              <a:uFillTx/>
              <a:latin typeface="Arial"/>
              <a:ea typeface="Arial"/>
              <a:cs typeface="Arial"/>
              <a:sym typeface="Arial"/>
            </a:endParaRPr>
          </a:p>
        </p:txBody>
      </p:sp>
      <p:sp>
        <p:nvSpPr>
          <p:cNvPr id="11" name="Google Shape;675;p18">
            <a:extLst>
              <a:ext uri="{FF2B5EF4-FFF2-40B4-BE49-F238E27FC236}">
                <a16:creationId xmlns:a16="http://schemas.microsoft.com/office/drawing/2014/main" id="{D5614B34-2339-013F-C79B-0688F40B93E5}"/>
              </a:ext>
            </a:extLst>
          </p:cNvPr>
          <p:cNvSpPr txBox="1"/>
          <p:nvPr/>
        </p:nvSpPr>
        <p:spPr>
          <a:xfrm>
            <a:off x="398504" y="2969379"/>
            <a:ext cx="1352812" cy="285340"/>
          </a:xfrm>
          <a:prstGeom prst="rect">
            <a:avLst/>
          </a:prstGeom>
          <a:noFill/>
          <a:ln>
            <a:noFill/>
          </a:ln>
        </p:spPr>
        <p:txBody>
          <a:bodyPr spcFirstLastPara="1" wrap="square" lIns="27000" tIns="54000" rIns="27000"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r>
              <a:rPr kumimoji="0" lang="en-GB" sz="1200" b="1" i="0" u="none" strike="noStrike" kern="1200" cap="none" spc="0" normalizeH="0" baseline="0" noProof="0" dirty="0">
                <a:ln>
                  <a:noFill/>
                </a:ln>
                <a:solidFill>
                  <a:srgbClr val="000000"/>
                </a:solidFill>
                <a:effectLst/>
                <a:uLnTx/>
                <a:uFillTx/>
                <a:latin typeface="Arial"/>
                <a:ea typeface="Arial"/>
                <a:cs typeface="Arial"/>
                <a:sym typeface="Arial"/>
              </a:rPr>
              <a:t>Sprint 0</a:t>
            </a:r>
            <a:endParaRPr kumimoji="0" sz="1400" b="0" i="0" u="none" strike="noStrike" kern="1200" cap="none" spc="0" normalizeH="0" baseline="0" noProof="0" dirty="0">
              <a:ln>
                <a:noFill/>
              </a:ln>
              <a:solidFill>
                <a:srgbClr val="000000"/>
              </a:solidFill>
              <a:effectLst/>
              <a:uLnTx/>
              <a:uFillTx/>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 presetClass="entr" presetSubtype="0" fill="hold" grpId="0" nodeType="withEffect">
                                  <p:stCondLst>
                                    <p:cond delay="0"/>
                                  </p:stCondLst>
                                  <p:childTnLst>
                                    <p:set>
                                      <p:cBhvr>
                                        <p:cTn id="41" dur="1" fill="hold">
                                          <p:stCondLst>
                                            <p:cond delay="0"/>
                                          </p:stCondLst>
                                        </p:cTn>
                                        <p:tgtEl>
                                          <p:spTgt spid="6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uadroTexto 19"/>
          <p:cNvSpPr txBox="1"/>
          <p:nvPr/>
        </p:nvSpPr>
        <p:spPr>
          <a:xfrm>
            <a:off x="8093491" y="4662078"/>
            <a:ext cx="962870" cy="3385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6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único</a:t>
            </a:r>
          </a:p>
        </p:txBody>
      </p:sp>
      <p:sp>
        <p:nvSpPr>
          <p:cNvPr id="66" name="Título 3"/>
          <p:cNvSpPr>
            <a:spLocks noGrp="1"/>
          </p:cNvSpPr>
          <p:nvPr>
            <p:ph type="title"/>
          </p:nvPr>
        </p:nvSpPr>
        <p:spPr>
          <a:xfrm>
            <a:off x="179512" y="134767"/>
            <a:ext cx="7427886" cy="435776"/>
          </a:xfrm>
        </p:spPr>
        <p:txBody>
          <a:bodyPr/>
          <a:lstStyle/>
          <a:p>
            <a:r>
              <a:rPr lang="es-UY" dirty="0">
                <a:solidFill>
                  <a:srgbClr val="7030A0"/>
                </a:solidFill>
              </a:rPr>
              <a:t>Actividades de gestión y desarrollo en un proyecto</a:t>
            </a:r>
          </a:p>
        </p:txBody>
      </p:sp>
      <p:sp>
        <p:nvSpPr>
          <p:cNvPr id="4" name="CuadroTexto 3"/>
          <p:cNvSpPr txBox="1"/>
          <p:nvPr/>
        </p:nvSpPr>
        <p:spPr>
          <a:xfrm>
            <a:off x="8093491" y="4662078"/>
            <a:ext cx="962870" cy="3385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6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único</a:t>
            </a:r>
          </a:p>
        </p:txBody>
      </p:sp>
      <p:grpSp>
        <p:nvGrpSpPr>
          <p:cNvPr id="16" name="Grupo 15">
            <a:extLst>
              <a:ext uri="{FF2B5EF4-FFF2-40B4-BE49-F238E27FC236}">
                <a16:creationId xmlns:a16="http://schemas.microsoft.com/office/drawing/2014/main" id="{FAAEFC8A-9184-8AC0-F88B-4B46CEF54869}"/>
              </a:ext>
            </a:extLst>
          </p:cNvPr>
          <p:cNvGrpSpPr/>
          <p:nvPr/>
        </p:nvGrpSpPr>
        <p:grpSpPr>
          <a:xfrm>
            <a:off x="118851" y="860194"/>
            <a:ext cx="1839885" cy="1126163"/>
            <a:chOff x="2766830" y="1118253"/>
            <a:chExt cx="1839885" cy="1126163"/>
          </a:xfrm>
        </p:grpSpPr>
        <p:sp>
          <p:nvSpPr>
            <p:cNvPr id="15" name="Rectángulo: esquinas redondeadas 14">
              <a:extLst>
                <a:ext uri="{FF2B5EF4-FFF2-40B4-BE49-F238E27FC236}">
                  <a16:creationId xmlns:a16="http://schemas.microsoft.com/office/drawing/2014/main" id="{8F1BB8B5-F5D4-4039-D433-2BDF1A37BF20}"/>
                </a:ext>
              </a:extLst>
            </p:cNvPr>
            <p:cNvSpPr/>
            <p:nvPr/>
          </p:nvSpPr>
          <p:spPr>
            <a:xfrm>
              <a:off x="2879812" y="1118253"/>
              <a:ext cx="1656184" cy="1126163"/>
            </a:xfrm>
            <a:prstGeom prst="roundRect">
              <a:avLst/>
            </a:prstGeom>
            <a:solidFill>
              <a:schemeClr val="accent4">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FFFFFF"/>
                </a:solidFill>
                <a:effectLst/>
                <a:uLnTx/>
                <a:uFillTx/>
                <a:latin typeface="Microsoft Sans Serif"/>
                <a:ea typeface="+mn-ea"/>
                <a:cs typeface="+mn-cs"/>
              </a:endParaRPr>
            </a:p>
          </p:txBody>
        </p:sp>
        <p:sp>
          <p:nvSpPr>
            <p:cNvPr id="5" name="CuadroTexto 4">
              <a:extLst>
                <a:ext uri="{FF2B5EF4-FFF2-40B4-BE49-F238E27FC236}">
                  <a16:creationId xmlns:a16="http://schemas.microsoft.com/office/drawing/2014/main" id="{2C6ED02A-B8C1-C2AD-B341-15C639146C04}"/>
                </a:ext>
              </a:extLst>
            </p:cNvPr>
            <p:cNvSpPr txBox="1"/>
            <p:nvPr/>
          </p:nvSpPr>
          <p:spPr>
            <a:xfrm>
              <a:off x="2766830" y="1312002"/>
              <a:ext cx="1839885" cy="738664"/>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ts val="1200"/>
                </a:spcAft>
                <a:buClrTx/>
                <a:buSzTx/>
                <a:buFontTx/>
                <a:buNone/>
                <a:tabLst/>
                <a:defRPr/>
              </a:pPr>
              <a:r>
                <a:rPr kumimoji="0" lang="es-UY" sz="1400" b="1" i="0" u="none" strike="noStrike" kern="1200" cap="none" spc="0" normalizeH="0" baseline="0" noProof="0" dirty="0">
                  <a:ln>
                    <a:noFill/>
                  </a:ln>
                  <a:solidFill>
                    <a:srgbClr val="FFFFFF"/>
                  </a:solidFill>
                  <a:effectLst/>
                  <a:uLnTx/>
                  <a:uFillTx/>
                  <a:latin typeface="Microsoft Sans Serif"/>
                  <a:ea typeface="+mn-ea"/>
                  <a:cs typeface="Arial" panose="020B0604020202020204" pitchFamily="34" charset="0"/>
                </a:rPr>
                <a:t>Actividades para desarrollo de entregables. </a:t>
              </a:r>
            </a:p>
          </p:txBody>
        </p:sp>
      </p:grpSp>
      <p:grpSp>
        <p:nvGrpSpPr>
          <p:cNvPr id="25" name="Grupo 24">
            <a:extLst>
              <a:ext uri="{FF2B5EF4-FFF2-40B4-BE49-F238E27FC236}">
                <a16:creationId xmlns:a16="http://schemas.microsoft.com/office/drawing/2014/main" id="{EF0A8493-0366-1919-899A-233106D20231}"/>
              </a:ext>
            </a:extLst>
          </p:cNvPr>
          <p:cNvGrpSpPr/>
          <p:nvPr/>
        </p:nvGrpSpPr>
        <p:grpSpPr>
          <a:xfrm>
            <a:off x="210375" y="2180106"/>
            <a:ext cx="2376264" cy="1062843"/>
            <a:chOff x="2181259" y="1000698"/>
            <a:chExt cx="2376264" cy="1062843"/>
          </a:xfrm>
        </p:grpSpPr>
        <p:sp>
          <p:nvSpPr>
            <p:cNvPr id="24" name="Rectángulo: esquinas redondeadas 23">
              <a:extLst>
                <a:ext uri="{FF2B5EF4-FFF2-40B4-BE49-F238E27FC236}">
                  <a16:creationId xmlns:a16="http://schemas.microsoft.com/office/drawing/2014/main" id="{3AFBCB98-015F-A847-2384-FCCE3413066E}"/>
                </a:ext>
              </a:extLst>
            </p:cNvPr>
            <p:cNvSpPr/>
            <p:nvPr/>
          </p:nvSpPr>
          <p:spPr>
            <a:xfrm>
              <a:off x="2213845" y="1000698"/>
              <a:ext cx="2343678" cy="1062843"/>
            </a:xfrm>
            <a:prstGeom prst="roundRect">
              <a:avLst/>
            </a:prstGeom>
            <a:solidFill>
              <a:schemeClr val="accent6">
                <a:lumMod val="20000"/>
                <a:lumOff val="80000"/>
              </a:schemeClr>
            </a:solidFill>
            <a:ln>
              <a:noFill/>
            </a:ln>
            <a:effectLst>
              <a:outerShdw blurRad="50800" dist="38100" dir="8100000" algn="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FFFFFF"/>
                </a:solidFill>
                <a:effectLst/>
                <a:uLnTx/>
                <a:uFillTx/>
                <a:latin typeface="Microsoft Sans Serif"/>
                <a:ea typeface="+mn-ea"/>
                <a:cs typeface="+mn-cs"/>
              </a:endParaRPr>
            </a:p>
          </p:txBody>
        </p:sp>
        <p:sp>
          <p:nvSpPr>
            <p:cNvPr id="13" name="CuadroTexto 12">
              <a:extLst>
                <a:ext uri="{FF2B5EF4-FFF2-40B4-BE49-F238E27FC236}">
                  <a16:creationId xmlns:a16="http://schemas.microsoft.com/office/drawing/2014/main" id="{913854FD-4678-39FA-40E2-65A239B9E2B1}"/>
                </a:ext>
              </a:extLst>
            </p:cNvPr>
            <p:cNvSpPr txBox="1"/>
            <p:nvPr/>
          </p:nvSpPr>
          <p:spPr>
            <a:xfrm>
              <a:off x="2181259" y="1137069"/>
              <a:ext cx="2376264" cy="738664"/>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ts val="1200"/>
                </a:spcAft>
                <a:buClrTx/>
                <a:buSzTx/>
                <a:buFontTx/>
                <a:buNone/>
                <a:tabLst/>
                <a:defRPr/>
              </a:pPr>
              <a:r>
                <a:rPr kumimoji="0" lang="es-UY" sz="14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Implican </a:t>
              </a:r>
              <a:r>
                <a:rPr kumimoji="0" lang="es-UY" sz="1400" b="0"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diseñar, construir y probar </a:t>
              </a:r>
              <a:r>
                <a:rPr kumimoji="0" lang="es-UY" sz="14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los entregables del proyecto</a:t>
              </a:r>
            </a:p>
          </p:txBody>
        </p:sp>
      </p:grpSp>
      <p:grpSp>
        <p:nvGrpSpPr>
          <p:cNvPr id="8" name="Grupo 7">
            <a:extLst>
              <a:ext uri="{FF2B5EF4-FFF2-40B4-BE49-F238E27FC236}">
                <a16:creationId xmlns:a16="http://schemas.microsoft.com/office/drawing/2014/main" id="{ABB0CCD1-7D80-FFDB-235D-455B4F6CF469}"/>
              </a:ext>
            </a:extLst>
          </p:cNvPr>
          <p:cNvGrpSpPr/>
          <p:nvPr/>
        </p:nvGrpSpPr>
        <p:grpSpPr>
          <a:xfrm>
            <a:off x="4788024" y="771550"/>
            <a:ext cx="1839885" cy="1126163"/>
            <a:chOff x="2766830" y="1118253"/>
            <a:chExt cx="1839885" cy="1126163"/>
          </a:xfrm>
        </p:grpSpPr>
        <p:sp>
          <p:nvSpPr>
            <p:cNvPr id="9" name="Rectángulo: esquinas redondeadas 8">
              <a:extLst>
                <a:ext uri="{FF2B5EF4-FFF2-40B4-BE49-F238E27FC236}">
                  <a16:creationId xmlns:a16="http://schemas.microsoft.com/office/drawing/2014/main" id="{CF86160C-256E-2088-A7CB-5008C24B3101}"/>
                </a:ext>
              </a:extLst>
            </p:cNvPr>
            <p:cNvSpPr/>
            <p:nvPr/>
          </p:nvSpPr>
          <p:spPr>
            <a:xfrm>
              <a:off x="2879812" y="1118253"/>
              <a:ext cx="1656184" cy="1126163"/>
            </a:xfrm>
            <a:prstGeom prst="roundRect">
              <a:avLst/>
            </a:prstGeom>
            <a:solidFill>
              <a:srgbClr val="00B050"/>
            </a:solidFill>
            <a:ln>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FFFFFF"/>
                </a:solidFill>
                <a:effectLst/>
                <a:uLnTx/>
                <a:uFillTx/>
                <a:latin typeface="Microsoft Sans Serif"/>
                <a:ea typeface="+mn-ea"/>
                <a:cs typeface="+mn-cs"/>
              </a:endParaRPr>
            </a:p>
          </p:txBody>
        </p:sp>
        <p:sp>
          <p:nvSpPr>
            <p:cNvPr id="10" name="CuadroTexto 9">
              <a:extLst>
                <a:ext uri="{FF2B5EF4-FFF2-40B4-BE49-F238E27FC236}">
                  <a16:creationId xmlns:a16="http://schemas.microsoft.com/office/drawing/2014/main" id="{B59ABB65-7A13-B064-3111-B8C6512FB1B3}"/>
                </a:ext>
              </a:extLst>
            </p:cNvPr>
            <p:cNvSpPr txBox="1"/>
            <p:nvPr/>
          </p:nvSpPr>
          <p:spPr>
            <a:xfrm>
              <a:off x="2766830" y="1312002"/>
              <a:ext cx="1839885" cy="738664"/>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ts val="1200"/>
                </a:spcAft>
                <a:buClrTx/>
                <a:buSzTx/>
                <a:buFontTx/>
                <a:buNone/>
                <a:tabLst/>
                <a:defRPr/>
              </a:pPr>
              <a:r>
                <a:rPr kumimoji="0" lang="es-UY" sz="1400" b="1" i="0" u="none" strike="noStrike" kern="1200" cap="none" spc="0" normalizeH="0" baseline="0" noProof="0" dirty="0">
                  <a:ln>
                    <a:noFill/>
                  </a:ln>
                  <a:solidFill>
                    <a:srgbClr val="FFFFFF"/>
                  </a:solidFill>
                  <a:effectLst/>
                  <a:uLnTx/>
                  <a:uFillTx/>
                  <a:latin typeface="Microsoft Sans Serif"/>
                  <a:ea typeface="+mn-ea"/>
                  <a:cs typeface="Arial" panose="020B0604020202020204" pitchFamily="34" charset="0"/>
                </a:rPr>
                <a:t>Actividades para gestión o dirección del proyecto</a:t>
              </a:r>
            </a:p>
          </p:txBody>
        </p:sp>
      </p:grpSp>
      <p:pic>
        <p:nvPicPr>
          <p:cNvPr id="11" name="Imagen 10">
            <a:extLst>
              <a:ext uri="{FF2B5EF4-FFF2-40B4-BE49-F238E27FC236}">
                <a16:creationId xmlns:a16="http://schemas.microsoft.com/office/drawing/2014/main" id="{8FB349C7-9B06-D718-0FAE-74512015D250}"/>
              </a:ext>
            </a:extLst>
          </p:cNvPr>
          <p:cNvPicPr>
            <a:picLocks noChangeAspect="1"/>
          </p:cNvPicPr>
          <p:nvPr/>
        </p:nvPicPr>
        <p:blipFill>
          <a:blip r:embed="rId2"/>
          <a:stretch>
            <a:fillRect/>
          </a:stretch>
        </p:blipFill>
        <p:spPr>
          <a:xfrm>
            <a:off x="4743917" y="2000736"/>
            <a:ext cx="3476249" cy="1691738"/>
          </a:xfrm>
          <a:prstGeom prst="rect">
            <a:avLst/>
          </a:prstGeom>
        </p:spPr>
      </p:pic>
    </p:spTree>
    <p:extLst>
      <p:ext uri="{BB962C8B-B14F-4D97-AF65-F5344CB8AC3E}">
        <p14:creationId xmlns:p14="http://schemas.microsoft.com/office/powerpoint/2010/main" val="3413196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uadroTexto 19"/>
          <p:cNvSpPr txBox="1"/>
          <p:nvPr/>
        </p:nvSpPr>
        <p:spPr>
          <a:xfrm>
            <a:off x="8093491" y="4662078"/>
            <a:ext cx="962870" cy="3385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6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único</a:t>
            </a:r>
          </a:p>
        </p:txBody>
      </p:sp>
      <p:sp>
        <p:nvSpPr>
          <p:cNvPr id="4" name="CuadroTexto 3"/>
          <p:cNvSpPr txBox="1"/>
          <p:nvPr/>
        </p:nvSpPr>
        <p:spPr>
          <a:xfrm>
            <a:off x="8093491" y="4662078"/>
            <a:ext cx="962870" cy="3385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6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único</a:t>
            </a:r>
          </a:p>
        </p:txBody>
      </p:sp>
      <p:sp>
        <p:nvSpPr>
          <p:cNvPr id="66" name="Título 3"/>
          <p:cNvSpPr>
            <a:spLocks noGrp="1"/>
          </p:cNvSpPr>
          <p:nvPr>
            <p:ph type="title"/>
          </p:nvPr>
        </p:nvSpPr>
        <p:spPr>
          <a:xfrm>
            <a:off x="179512" y="134767"/>
            <a:ext cx="7427886" cy="435776"/>
          </a:xfrm>
        </p:spPr>
        <p:txBody>
          <a:bodyPr/>
          <a:lstStyle/>
          <a:p>
            <a:r>
              <a:rPr lang="es-UY" dirty="0">
                <a:solidFill>
                  <a:srgbClr val="7030A0"/>
                </a:solidFill>
              </a:rPr>
              <a:t>Grupos de procesos en un proyecto Agesic</a:t>
            </a:r>
          </a:p>
        </p:txBody>
      </p:sp>
      <p:grpSp>
        <p:nvGrpSpPr>
          <p:cNvPr id="78" name="Grupo 77">
            <a:extLst>
              <a:ext uri="{FF2B5EF4-FFF2-40B4-BE49-F238E27FC236}">
                <a16:creationId xmlns:a16="http://schemas.microsoft.com/office/drawing/2014/main" id="{021334AF-D055-66F4-4159-24C2C207AAAF}"/>
              </a:ext>
            </a:extLst>
          </p:cNvPr>
          <p:cNvGrpSpPr/>
          <p:nvPr/>
        </p:nvGrpSpPr>
        <p:grpSpPr>
          <a:xfrm>
            <a:off x="971600" y="1419622"/>
            <a:ext cx="5858831" cy="2053346"/>
            <a:chOff x="1769218" y="2556508"/>
            <a:chExt cx="4499232" cy="1451344"/>
          </a:xfrm>
        </p:grpSpPr>
        <p:pic>
          <p:nvPicPr>
            <p:cNvPr id="11" name="Imagen 10">
              <a:extLst>
                <a:ext uri="{FF2B5EF4-FFF2-40B4-BE49-F238E27FC236}">
                  <a16:creationId xmlns:a16="http://schemas.microsoft.com/office/drawing/2014/main" id="{DF35E479-8ECB-36D6-72B3-591DD1298C50}"/>
                </a:ext>
              </a:extLst>
            </p:cNvPr>
            <p:cNvPicPr>
              <a:picLocks noChangeAspect="1"/>
            </p:cNvPicPr>
            <p:nvPr/>
          </p:nvPicPr>
          <p:blipFill>
            <a:blip r:embed="rId2"/>
            <a:stretch>
              <a:fillRect/>
            </a:stretch>
          </p:blipFill>
          <p:spPr>
            <a:xfrm>
              <a:off x="3030977" y="2571750"/>
              <a:ext cx="800169" cy="922100"/>
            </a:xfrm>
            <a:prstGeom prst="rect">
              <a:avLst/>
            </a:prstGeom>
          </p:spPr>
        </p:pic>
        <p:pic>
          <p:nvPicPr>
            <p:cNvPr id="13" name="Imagen 12">
              <a:extLst>
                <a:ext uri="{FF2B5EF4-FFF2-40B4-BE49-F238E27FC236}">
                  <a16:creationId xmlns:a16="http://schemas.microsoft.com/office/drawing/2014/main" id="{EDB24460-9325-B3FD-BF57-3F1802A6A06F}"/>
                </a:ext>
              </a:extLst>
            </p:cNvPr>
            <p:cNvPicPr>
              <a:picLocks noChangeAspect="1"/>
            </p:cNvPicPr>
            <p:nvPr/>
          </p:nvPicPr>
          <p:blipFill>
            <a:blip r:embed="rId3"/>
            <a:stretch>
              <a:fillRect/>
            </a:stretch>
          </p:blipFill>
          <p:spPr>
            <a:xfrm>
              <a:off x="5366892" y="2556508"/>
              <a:ext cx="784928" cy="929721"/>
            </a:xfrm>
            <a:prstGeom prst="rect">
              <a:avLst/>
            </a:prstGeom>
          </p:spPr>
        </p:pic>
        <p:pic>
          <p:nvPicPr>
            <p:cNvPr id="15" name="Imagen 14">
              <a:extLst>
                <a:ext uri="{FF2B5EF4-FFF2-40B4-BE49-F238E27FC236}">
                  <a16:creationId xmlns:a16="http://schemas.microsoft.com/office/drawing/2014/main" id="{3A46F133-33D9-C301-65DA-3ECF89F8411D}"/>
                </a:ext>
              </a:extLst>
            </p:cNvPr>
            <p:cNvPicPr>
              <a:picLocks noChangeAspect="1"/>
            </p:cNvPicPr>
            <p:nvPr/>
          </p:nvPicPr>
          <p:blipFill>
            <a:blip r:embed="rId4"/>
            <a:stretch>
              <a:fillRect/>
            </a:stretch>
          </p:blipFill>
          <p:spPr>
            <a:xfrm>
              <a:off x="4211585" y="2586992"/>
              <a:ext cx="807790" cy="914479"/>
            </a:xfrm>
            <a:prstGeom prst="rect">
              <a:avLst/>
            </a:prstGeom>
          </p:spPr>
        </p:pic>
        <p:sp>
          <p:nvSpPr>
            <p:cNvPr id="23" name="Flecha: a la derecha 22">
              <a:extLst>
                <a:ext uri="{FF2B5EF4-FFF2-40B4-BE49-F238E27FC236}">
                  <a16:creationId xmlns:a16="http://schemas.microsoft.com/office/drawing/2014/main" id="{770BB341-CE19-2C27-A3D1-08B91CC5AED5}"/>
                </a:ext>
              </a:extLst>
            </p:cNvPr>
            <p:cNvSpPr/>
            <p:nvPr/>
          </p:nvSpPr>
          <p:spPr>
            <a:xfrm>
              <a:off x="2705323" y="3032800"/>
              <a:ext cx="242638" cy="228547"/>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FFFFFF"/>
                </a:solidFill>
                <a:effectLst/>
                <a:uLnTx/>
                <a:uFillTx/>
                <a:latin typeface="Microsoft Sans Serif"/>
                <a:ea typeface="+mn-ea"/>
                <a:cs typeface="+mn-cs"/>
              </a:endParaRPr>
            </a:p>
          </p:txBody>
        </p:sp>
        <p:sp>
          <p:nvSpPr>
            <p:cNvPr id="24" name="Flecha: a la derecha 23">
              <a:extLst>
                <a:ext uri="{FF2B5EF4-FFF2-40B4-BE49-F238E27FC236}">
                  <a16:creationId xmlns:a16="http://schemas.microsoft.com/office/drawing/2014/main" id="{BCBF48F5-DA81-29F8-8A9B-3B839FAF971D}"/>
                </a:ext>
              </a:extLst>
            </p:cNvPr>
            <p:cNvSpPr/>
            <p:nvPr/>
          </p:nvSpPr>
          <p:spPr>
            <a:xfrm>
              <a:off x="3889945" y="3024671"/>
              <a:ext cx="242638" cy="228547"/>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FFFFFF"/>
                </a:solidFill>
                <a:effectLst/>
                <a:uLnTx/>
                <a:uFillTx/>
                <a:latin typeface="Microsoft Sans Serif"/>
                <a:ea typeface="+mn-ea"/>
                <a:cs typeface="+mn-cs"/>
              </a:endParaRPr>
            </a:p>
          </p:txBody>
        </p:sp>
        <p:sp>
          <p:nvSpPr>
            <p:cNvPr id="25" name="Flecha: a la derecha 24">
              <a:extLst>
                <a:ext uri="{FF2B5EF4-FFF2-40B4-BE49-F238E27FC236}">
                  <a16:creationId xmlns:a16="http://schemas.microsoft.com/office/drawing/2014/main" id="{BE74E292-DCED-033E-9596-A5797C01492C}"/>
                </a:ext>
              </a:extLst>
            </p:cNvPr>
            <p:cNvSpPr/>
            <p:nvPr/>
          </p:nvSpPr>
          <p:spPr>
            <a:xfrm>
              <a:off x="5025214" y="3021369"/>
              <a:ext cx="242638" cy="228547"/>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FFFFFF"/>
                </a:solidFill>
                <a:effectLst/>
                <a:uLnTx/>
                <a:uFillTx/>
                <a:latin typeface="Microsoft Sans Serif"/>
                <a:ea typeface="+mn-ea"/>
                <a:cs typeface="+mn-cs"/>
              </a:endParaRPr>
            </a:p>
          </p:txBody>
        </p:sp>
        <p:sp>
          <p:nvSpPr>
            <p:cNvPr id="31" name="CuadroTexto 30">
              <a:extLst>
                <a:ext uri="{FF2B5EF4-FFF2-40B4-BE49-F238E27FC236}">
                  <a16:creationId xmlns:a16="http://schemas.microsoft.com/office/drawing/2014/main" id="{01B3DB58-5CD7-0CB0-7528-C87BF6AC16CE}"/>
                </a:ext>
              </a:extLst>
            </p:cNvPr>
            <p:cNvSpPr txBox="1"/>
            <p:nvPr/>
          </p:nvSpPr>
          <p:spPr>
            <a:xfrm>
              <a:off x="2921474" y="3546187"/>
              <a:ext cx="1187980" cy="461665"/>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Inicio y planificación</a:t>
              </a:r>
            </a:p>
          </p:txBody>
        </p:sp>
        <p:sp>
          <p:nvSpPr>
            <p:cNvPr id="64" name="CuadroTexto 63">
              <a:extLst>
                <a:ext uri="{FF2B5EF4-FFF2-40B4-BE49-F238E27FC236}">
                  <a16:creationId xmlns:a16="http://schemas.microsoft.com/office/drawing/2014/main" id="{F9A41B2E-D7F6-B0E4-E294-26DF81CE69B9}"/>
                </a:ext>
              </a:extLst>
            </p:cNvPr>
            <p:cNvSpPr txBox="1"/>
            <p:nvPr/>
          </p:nvSpPr>
          <p:spPr>
            <a:xfrm>
              <a:off x="4101271" y="3534755"/>
              <a:ext cx="1187980" cy="461665"/>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Ejecución y control</a:t>
              </a:r>
            </a:p>
          </p:txBody>
        </p:sp>
        <p:sp>
          <p:nvSpPr>
            <p:cNvPr id="65" name="CuadroTexto 64">
              <a:extLst>
                <a:ext uri="{FF2B5EF4-FFF2-40B4-BE49-F238E27FC236}">
                  <a16:creationId xmlns:a16="http://schemas.microsoft.com/office/drawing/2014/main" id="{30552310-BE2D-F845-5F57-A2DB4597351F}"/>
                </a:ext>
              </a:extLst>
            </p:cNvPr>
            <p:cNvSpPr txBox="1"/>
            <p:nvPr/>
          </p:nvSpPr>
          <p:spPr>
            <a:xfrm>
              <a:off x="5080470" y="3512386"/>
              <a:ext cx="1187980" cy="276999"/>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Cierre</a:t>
              </a:r>
            </a:p>
          </p:txBody>
        </p:sp>
        <p:grpSp>
          <p:nvGrpSpPr>
            <p:cNvPr id="75" name="Grupo 74">
              <a:extLst>
                <a:ext uri="{FF2B5EF4-FFF2-40B4-BE49-F238E27FC236}">
                  <a16:creationId xmlns:a16="http://schemas.microsoft.com/office/drawing/2014/main" id="{01DAC79B-9968-77DC-F83A-18211CD7EF22}"/>
                </a:ext>
              </a:extLst>
            </p:cNvPr>
            <p:cNvGrpSpPr/>
            <p:nvPr/>
          </p:nvGrpSpPr>
          <p:grpSpPr>
            <a:xfrm>
              <a:off x="1769218" y="2571750"/>
              <a:ext cx="1145750" cy="1254639"/>
              <a:chOff x="4067943" y="1049246"/>
              <a:chExt cx="1145750" cy="1254639"/>
            </a:xfrm>
          </p:grpSpPr>
          <p:pic>
            <p:nvPicPr>
              <p:cNvPr id="76" name="Imagen 75">
                <a:extLst>
                  <a:ext uri="{FF2B5EF4-FFF2-40B4-BE49-F238E27FC236}">
                    <a16:creationId xmlns:a16="http://schemas.microsoft.com/office/drawing/2014/main" id="{09976D52-77D1-00D7-8EED-4F1E24DCA29F}"/>
                  </a:ext>
                </a:extLst>
              </p:cNvPr>
              <p:cNvPicPr>
                <a:picLocks noChangeAspect="1"/>
              </p:cNvPicPr>
              <p:nvPr/>
            </p:nvPicPr>
            <p:blipFill>
              <a:blip r:embed="rId5"/>
              <a:stretch>
                <a:fillRect/>
              </a:stretch>
            </p:blipFill>
            <p:spPr>
              <a:xfrm>
                <a:off x="4067943" y="1049246"/>
                <a:ext cx="853089" cy="972680"/>
              </a:xfrm>
              <a:prstGeom prst="rect">
                <a:avLst/>
              </a:prstGeom>
            </p:spPr>
          </p:pic>
          <p:sp>
            <p:nvSpPr>
              <p:cNvPr id="77" name="CuadroTexto 76">
                <a:extLst>
                  <a:ext uri="{FF2B5EF4-FFF2-40B4-BE49-F238E27FC236}">
                    <a16:creationId xmlns:a16="http://schemas.microsoft.com/office/drawing/2014/main" id="{4CFD3F11-53F4-EDD4-7013-B286CEE9F7ED}"/>
                  </a:ext>
                </a:extLst>
              </p:cNvPr>
              <p:cNvSpPr txBox="1"/>
              <p:nvPr/>
            </p:nvSpPr>
            <p:spPr>
              <a:xfrm>
                <a:off x="4194519" y="2026886"/>
                <a:ext cx="1019174" cy="27699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Creación</a:t>
                </a:r>
              </a:p>
            </p:txBody>
          </p:sp>
        </p:grpSp>
      </p:grpSp>
      <p:grpSp>
        <p:nvGrpSpPr>
          <p:cNvPr id="6" name="Grupo 5">
            <a:extLst>
              <a:ext uri="{FF2B5EF4-FFF2-40B4-BE49-F238E27FC236}">
                <a16:creationId xmlns:a16="http://schemas.microsoft.com/office/drawing/2014/main" id="{570DBA1B-0293-9CCE-2462-3E564587BB55}"/>
              </a:ext>
            </a:extLst>
          </p:cNvPr>
          <p:cNvGrpSpPr/>
          <p:nvPr/>
        </p:nvGrpSpPr>
        <p:grpSpPr>
          <a:xfrm>
            <a:off x="2384530" y="785196"/>
            <a:ext cx="4746546" cy="2525361"/>
            <a:chOff x="3131840" y="1486549"/>
            <a:chExt cx="4746546" cy="2525361"/>
          </a:xfrm>
        </p:grpSpPr>
        <p:sp>
          <p:nvSpPr>
            <p:cNvPr id="2" name="Rectángulo: esquinas redondeadas 1">
              <a:extLst>
                <a:ext uri="{FF2B5EF4-FFF2-40B4-BE49-F238E27FC236}">
                  <a16:creationId xmlns:a16="http://schemas.microsoft.com/office/drawing/2014/main" id="{2D98F933-F21C-6294-ACCB-FB2A15899D5A}"/>
                </a:ext>
              </a:extLst>
            </p:cNvPr>
            <p:cNvSpPr/>
            <p:nvPr/>
          </p:nvSpPr>
          <p:spPr>
            <a:xfrm>
              <a:off x="3131840" y="1995686"/>
              <a:ext cx="4680520" cy="2016224"/>
            </a:xfrm>
            <a:prstGeom prst="roundRect">
              <a:avLst/>
            </a:pr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FFFFFF"/>
                </a:solidFill>
                <a:effectLst/>
                <a:uLnTx/>
                <a:uFillTx/>
                <a:latin typeface="Microsoft Sans Serif"/>
                <a:ea typeface="+mn-ea"/>
                <a:cs typeface="+mn-cs"/>
              </a:endParaRPr>
            </a:p>
          </p:txBody>
        </p:sp>
        <p:sp>
          <p:nvSpPr>
            <p:cNvPr id="5" name="CuadroTexto 4">
              <a:extLst>
                <a:ext uri="{FF2B5EF4-FFF2-40B4-BE49-F238E27FC236}">
                  <a16:creationId xmlns:a16="http://schemas.microsoft.com/office/drawing/2014/main" id="{ECD9BA84-6564-CA91-15BE-1BD2CD9E043F}"/>
                </a:ext>
              </a:extLst>
            </p:cNvPr>
            <p:cNvSpPr txBox="1"/>
            <p:nvPr/>
          </p:nvSpPr>
          <p:spPr>
            <a:xfrm>
              <a:off x="3882937" y="1486549"/>
              <a:ext cx="3995449" cy="338554"/>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6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Grupos de procesos de un proyecto</a:t>
              </a:r>
            </a:p>
          </p:txBody>
        </p:sp>
      </p:grpSp>
    </p:spTree>
    <p:extLst>
      <p:ext uri="{BB962C8B-B14F-4D97-AF65-F5344CB8AC3E}">
        <p14:creationId xmlns:p14="http://schemas.microsoft.com/office/powerpoint/2010/main" val="2995106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uadroTexto 19"/>
          <p:cNvSpPr txBox="1"/>
          <p:nvPr/>
        </p:nvSpPr>
        <p:spPr>
          <a:xfrm>
            <a:off x="8093491" y="4662078"/>
            <a:ext cx="962870" cy="3385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6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único</a:t>
            </a:r>
          </a:p>
        </p:txBody>
      </p:sp>
      <p:sp>
        <p:nvSpPr>
          <p:cNvPr id="4" name="CuadroTexto 3"/>
          <p:cNvSpPr txBox="1"/>
          <p:nvPr/>
        </p:nvSpPr>
        <p:spPr>
          <a:xfrm>
            <a:off x="8093491" y="4662078"/>
            <a:ext cx="962870" cy="3385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6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único</a:t>
            </a:r>
          </a:p>
        </p:txBody>
      </p:sp>
      <p:sp>
        <p:nvSpPr>
          <p:cNvPr id="66" name="Título 3"/>
          <p:cNvSpPr>
            <a:spLocks noGrp="1"/>
          </p:cNvSpPr>
          <p:nvPr>
            <p:ph type="title"/>
          </p:nvPr>
        </p:nvSpPr>
        <p:spPr>
          <a:xfrm>
            <a:off x="179512" y="134767"/>
            <a:ext cx="7427886" cy="435776"/>
          </a:xfrm>
        </p:spPr>
        <p:txBody>
          <a:bodyPr/>
          <a:lstStyle/>
          <a:p>
            <a:r>
              <a:rPr lang="es-UY" dirty="0">
                <a:solidFill>
                  <a:srgbClr val="7030A0"/>
                </a:solidFill>
              </a:rPr>
              <a:t>Enfoques de dirección y desarrollo</a:t>
            </a:r>
          </a:p>
        </p:txBody>
      </p:sp>
      <p:pic>
        <p:nvPicPr>
          <p:cNvPr id="3" name="Imagen 2">
            <a:extLst>
              <a:ext uri="{FF2B5EF4-FFF2-40B4-BE49-F238E27FC236}">
                <a16:creationId xmlns:a16="http://schemas.microsoft.com/office/drawing/2014/main" id="{69161CC5-AFA7-C7AB-1D6D-5E21F41FC607}"/>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535753" y="699542"/>
            <a:ext cx="6071646" cy="3244203"/>
          </a:xfrm>
          <a:prstGeom prst="rect">
            <a:avLst/>
          </a:prstGeom>
        </p:spPr>
      </p:pic>
    </p:spTree>
    <p:extLst>
      <p:ext uri="{BB962C8B-B14F-4D97-AF65-F5344CB8AC3E}">
        <p14:creationId xmlns:p14="http://schemas.microsoft.com/office/powerpoint/2010/main" val="2644986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1">
            <a:extLst>
              <a:ext uri="{FF2B5EF4-FFF2-40B4-BE49-F238E27FC236}">
                <a16:creationId xmlns:a16="http://schemas.microsoft.com/office/drawing/2014/main" id="{77F6E84D-35A0-4C5E-BF68-D0CDFB3E20C5}"/>
              </a:ext>
            </a:extLst>
          </p:cNvPr>
          <p:cNvSpPr>
            <a:spLocks noGrp="1"/>
          </p:cNvSpPr>
          <p:nvPr>
            <p:ph type="title"/>
          </p:nvPr>
        </p:nvSpPr>
        <p:spPr>
          <a:xfrm>
            <a:off x="148591" y="0"/>
            <a:ext cx="7479506" cy="614094"/>
          </a:xfrm>
        </p:spPr>
        <p:txBody>
          <a:bodyPr/>
          <a:lstStyle/>
          <a:p>
            <a:r>
              <a:rPr lang="es-UY" sz="2400" dirty="0"/>
              <a:t>Resumen: enfoques de desarrollo de producto</a:t>
            </a:r>
            <a:endParaRPr lang="en-US" sz="2400" dirty="0"/>
          </a:p>
        </p:txBody>
      </p:sp>
      <p:pic>
        <p:nvPicPr>
          <p:cNvPr id="4" name="Imagen 3"/>
          <p:cNvPicPr>
            <a:picLocks noChangeAspect="1"/>
          </p:cNvPicPr>
          <p:nvPr/>
        </p:nvPicPr>
        <p:blipFill>
          <a:blip r:embed="rId3"/>
          <a:stretch>
            <a:fillRect/>
          </a:stretch>
        </p:blipFill>
        <p:spPr>
          <a:xfrm>
            <a:off x="3419872" y="614094"/>
            <a:ext cx="3579410" cy="2943225"/>
          </a:xfrm>
          <a:prstGeom prst="rect">
            <a:avLst/>
          </a:prstGeom>
          <a:ln>
            <a:solidFill>
              <a:srgbClr val="7030A0"/>
            </a:solidFill>
          </a:ln>
        </p:spPr>
      </p:pic>
      <p:sp>
        <p:nvSpPr>
          <p:cNvPr id="6" name="CuadroTexto 5"/>
          <p:cNvSpPr txBox="1"/>
          <p:nvPr/>
        </p:nvSpPr>
        <p:spPr>
          <a:xfrm>
            <a:off x="3779912" y="3815449"/>
            <a:ext cx="4612089" cy="888320"/>
          </a:xfrm>
          <a:prstGeom prst="rect">
            <a:avLst/>
          </a:prstGeom>
          <a:solidFill>
            <a:srgbClr val="92D050"/>
          </a:solidFill>
        </p:spPr>
        <p:txBody>
          <a:bodyPr wrap="square" rtlCol="0">
            <a:spAutoFit/>
          </a:bodyPr>
          <a:lstStyle/>
          <a:p>
            <a:pPr marL="0" marR="0" lvl="0" indent="0" algn="just" defTabSz="342900" rtl="0" eaLnBrk="0" fontAlgn="base" latinLnBrk="0" hangingPunct="0">
              <a:lnSpc>
                <a:spcPct val="110000"/>
              </a:lnSpc>
              <a:spcBef>
                <a:spcPct val="0"/>
              </a:spcBef>
              <a:spcAft>
                <a:spcPct val="0"/>
              </a:spcAft>
              <a:buClrTx/>
              <a:buSzTx/>
              <a:buFontTx/>
              <a:buNone/>
              <a:tabLst/>
              <a:defRPr/>
            </a:pPr>
            <a:r>
              <a:rPr kumimoji="0" lang="es-ES"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El </a:t>
            </a:r>
            <a:r>
              <a:rPr kumimoji="0" lang="es-ES" sz="1200" b="1" i="1"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enfoque híbrido </a:t>
            </a:r>
            <a:r>
              <a:rPr kumimoji="0" lang="es-ES"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es una alternativa que combina la facilidad de planificación del enfoque predictivo, con la adaptación de productos a cambios de requisitos o prioridades, del enfoque adaptativo.</a:t>
            </a:r>
          </a:p>
        </p:txBody>
      </p:sp>
      <p:sp>
        <p:nvSpPr>
          <p:cNvPr id="7" name="Rectángulo 6"/>
          <p:cNvSpPr/>
          <p:nvPr/>
        </p:nvSpPr>
        <p:spPr>
          <a:xfrm>
            <a:off x="-1941638" y="-1344895"/>
            <a:ext cx="3579410" cy="1200329"/>
          </a:xfrm>
          <a:prstGeom prst="rect">
            <a:avLst/>
          </a:prstGeom>
          <a:solidFill>
            <a:schemeClr val="accent4">
              <a:lumMod val="20000"/>
              <a:lumOff val="80000"/>
            </a:schemeClr>
          </a:solidFill>
        </p:spPr>
        <p:txBody>
          <a:bodyPr wrap="square">
            <a:spAutoFit/>
          </a:bodyPr>
          <a:lstStyle/>
          <a:p>
            <a:pPr marL="0" marR="0" lvl="0" indent="0" algn="just" defTabSz="342900" rtl="0" eaLnBrk="0" fontAlgn="base" latinLnBrk="0" hangingPunct="0">
              <a:lnSpc>
                <a:spcPct val="100000"/>
              </a:lnSpc>
              <a:spcBef>
                <a:spcPct val="0"/>
              </a:spcBef>
              <a:spcAft>
                <a:spcPct val="0"/>
              </a:spcAft>
              <a:buClrTx/>
              <a:buSzTx/>
              <a:buFontTx/>
              <a:buNone/>
              <a:tabLst/>
              <a:defRPr/>
            </a:pPr>
            <a:r>
              <a:rPr kumimoji="0" lang="es-ES"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Un gerente de proyecto debe atender temas predictivos, aún cuando use desarrollo ágil: por ejemplo, compromisos contractuales de fechas o entregables, plan de contratación de proveedores, plan para la gestión del cambio organizacional (gestión de resistencias y expectativas)</a:t>
            </a:r>
          </a:p>
        </p:txBody>
      </p:sp>
      <p:sp>
        <p:nvSpPr>
          <p:cNvPr id="10" name="Rectángulo 9"/>
          <p:cNvSpPr/>
          <p:nvPr/>
        </p:nvSpPr>
        <p:spPr>
          <a:xfrm>
            <a:off x="6566937" y="1397105"/>
            <a:ext cx="2448272" cy="888320"/>
          </a:xfrm>
          <a:prstGeom prst="rect">
            <a:avLst/>
          </a:prstGeom>
          <a:solidFill>
            <a:schemeClr val="accent6">
              <a:lumMod val="20000"/>
              <a:lumOff val="80000"/>
            </a:schemeClr>
          </a:solidFill>
        </p:spPr>
        <p:txBody>
          <a:bodyPr wrap="square">
            <a:spAutoFit/>
          </a:bodyPr>
          <a:lstStyle/>
          <a:p>
            <a:pPr marL="0" marR="0" lvl="0" indent="0" algn="just" defTabSz="342900" rtl="0" eaLnBrk="0" fontAlgn="base" latinLnBrk="0" hangingPunct="0">
              <a:lnSpc>
                <a:spcPct val="110000"/>
              </a:lnSpc>
              <a:spcBef>
                <a:spcPct val="0"/>
              </a:spcBef>
              <a:spcAft>
                <a:spcPct val="0"/>
              </a:spcAft>
              <a:buClrTx/>
              <a:buSzTx/>
              <a:buFontTx/>
              <a:buNone/>
              <a:tabLst/>
              <a:defRPr/>
            </a:pPr>
            <a:r>
              <a:rPr kumimoji="0" lang="es-ES"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Un ambiente de muchos cambios y urgencia de resultados requiere un enfoque ágil, con </a:t>
            </a:r>
            <a:r>
              <a:rPr kumimoji="0" lang="es-ES" sz="1200" b="0" i="0" u="none" strike="noStrike" kern="1200" cap="none" spc="0" normalizeH="0" baseline="0" noProof="0" dirty="0" err="1">
                <a:ln>
                  <a:noFill/>
                </a:ln>
                <a:solidFill>
                  <a:prstClr val="black"/>
                </a:solidFill>
                <a:effectLst/>
                <a:uLnTx/>
                <a:uFillTx/>
                <a:latin typeface="Microsoft Sans Serif"/>
                <a:ea typeface="+mn-ea"/>
                <a:cs typeface="Arial" panose="020B0604020202020204" pitchFamily="34" charset="0"/>
              </a:rPr>
              <a:t>sprints</a:t>
            </a:r>
            <a:r>
              <a:rPr kumimoji="0" lang="es-ES"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 de corta duración</a:t>
            </a:r>
          </a:p>
        </p:txBody>
      </p:sp>
      <p:sp>
        <p:nvSpPr>
          <p:cNvPr id="2" name="CuadroTexto 1">
            <a:extLst>
              <a:ext uri="{FF2B5EF4-FFF2-40B4-BE49-F238E27FC236}">
                <a16:creationId xmlns:a16="http://schemas.microsoft.com/office/drawing/2014/main" id="{F3680159-5FFB-707A-BB24-D61110C505C8}"/>
              </a:ext>
            </a:extLst>
          </p:cNvPr>
          <p:cNvSpPr txBox="1"/>
          <p:nvPr/>
        </p:nvSpPr>
        <p:spPr>
          <a:xfrm>
            <a:off x="196846" y="614094"/>
            <a:ext cx="3151018" cy="1294585"/>
          </a:xfrm>
          <a:prstGeom prst="rect">
            <a:avLst/>
          </a:prstGeom>
          <a:solidFill>
            <a:schemeClr val="accent4">
              <a:lumMod val="20000"/>
              <a:lumOff val="80000"/>
            </a:schemeClr>
          </a:solidFill>
        </p:spPr>
        <p:txBody>
          <a:bodyPr wrap="square" rtlCol="0">
            <a:spAutoFit/>
          </a:bodyPr>
          <a:lstStyle/>
          <a:p>
            <a:pPr marL="0" marR="0" lvl="0" indent="0" algn="just" defTabSz="342900" rtl="0" eaLnBrk="0" fontAlgn="base" latinLnBrk="0" hangingPunct="0">
              <a:lnSpc>
                <a:spcPct val="110000"/>
              </a:lnSpc>
              <a:spcBef>
                <a:spcPct val="0"/>
              </a:spcBef>
              <a:spcAft>
                <a:spcPct val="0"/>
              </a:spcAft>
              <a:buClrTx/>
              <a:buSzTx/>
              <a:buFontTx/>
              <a:buNone/>
              <a:tabLst/>
              <a:defRPr/>
            </a:pPr>
            <a:r>
              <a:rPr kumimoji="0" lang="es-ES"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La elección del enfoque se basa en la cantidad de cambios imprevistos que puede haber durante el desarrollo de los entregables, y en el interés de los interesados de tener resultados rápidos, ajustados a sus necesidades del momento.</a:t>
            </a:r>
          </a:p>
        </p:txBody>
      </p:sp>
      <p:sp>
        <p:nvSpPr>
          <p:cNvPr id="3" name="Rectángulo 2">
            <a:extLst>
              <a:ext uri="{FF2B5EF4-FFF2-40B4-BE49-F238E27FC236}">
                <a16:creationId xmlns:a16="http://schemas.microsoft.com/office/drawing/2014/main" id="{9D1C6F1C-9ECB-0574-503C-AF7AF145234B}"/>
              </a:ext>
            </a:extLst>
          </p:cNvPr>
          <p:cNvSpPr/>
          <p:nvPr/>
        </p:nvSpPr>
        <p:spPr>
          <a:xfrm>
            <a:off x="148591" y="2686222"/>
            <a:ext cx="3491880" cy="1091453"/>
          </a:xfrm>
          <a:prstGeom prst="rect">
            <a:avLst/>
          </a:prstGeom>
          <a:solidFill>
            <a:srgbClr val="FFC1FF"/>
          </a:solidFill>
        </p:spPr>
        <p:txBody>
          <a:bodyPr wrap="square">
            <a:spAutoFit/>
          </a:bodyPr>
          <a:lstStyle/>
          <a:p>
            <a:pPr marL="0" marR="0" lvl="0" indent="0" algn="just" defTabSz="342900" rtl="0" eaLnBrk="0" fontAlgn="base" latinLnBrk="0" hangingPunct="0">
              <a:lnSpc>
                <a:spcPct val="110000"/>
              </a:lnSpc>
              <a:spcBef>
                <a:spcPct val="0"/>
              </a:spcBef>
              <a:spcAft>
                <a:spcPct val="0"/>
              </a:spcAft>
              <a:buClrTx/>
              <a:buSzTx/>
              <a:buFontTx/>
              <a:buNone/>
              <a:tabLst/>
              <a:defRPr/>
            </a:pPr>
            <a:r>
              <a:rPr kumimoji="0" lang="es-ES" sz="1200" b="0" i="0" u="none" strike="noStrike" kern="1200" cap="none" spc="0" normalizeH="0" baseline="0" noProof="0" dirty="0">
                <a:ln>
                  <a:noFill/>
                </a:ln>
                <a:solidFill>
                  <a:prstClr val="black"/>
                </a:solidFill>
                <a:effectLst/>
                <a:uLnTx/>
                <a:uFillTx/>
                <a:latin typeface="Microsoft Sans Serif"/>
                <a:ea typeface="+mn-ea"/>
                <a:cs typeface="Arial" panose="020B0604020202020204" pitchFamily="34" charset="0"/>
              </a:rPr>
              <a:t>Un proyecto donde es posible definir con mayor o menor detalle los productos a entregar, en un ambiente estable, con pocos cambios, puede optar por usar un enfoque predictivo completo, o dividido en fases (iteraciones, incrementos)</a:t>
            </a:r>
          </a:p>
        </p:txBody>
      </p:sp>
    </p:spTree>
    <p:extLst>
      <p:ext uri="{BB962C8B-B14F-4D97-AF65-F5344CB8AC3E}">
        <p14:creationId xmlns:p14="http://schemas.microsoft.com/office/powerpoint/2010/main" val="3036047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2" grpId="0" animBg="1"/>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 name="CuadroTexto 19"/>
          <p:cNvSpPr txBox="1"/>
          <p:nvPr/>
        </p:nvSpPr>
        <p:spPr>
          <a:xfrm>
            <a:off x="8093491" y="4662078"/>
            <a:ext cx="962870" cy="3385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6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único</a:t>
            </a:r>
          </a:p>
        </p:txBody>
      </p:sp>
      <p:sp>
        <p:nvSpPr>
          <p:cNvPr id="4" name="CuadroTexto 3"/>
          <p:cNvSpPr txBox="1"/>
          <p:nvPr/>
        </p:nvSpPr>
        <p:spPr>
          <a:xfrm>
            <a:off x="8093491" y="4662078"/>
            <a:ext cx="962870" cy="3385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6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único</a:t>
            </a:r>
          </a:p>
        </p:txBody>
      </p:sp>
      <p:sp>
        <p:nvSpPr>
          <p:cNvPr id="66" name="Título 3"/>
          <p:cNvSpPr>
            <a:spLocks noGrp="1"/>
          </p:cNvSpPr>
          <p:nvPr>
            <p:ph type="title"/>
          </p:nvPr>
        </p:nvSpPr>
        <p:spPr>
          <a:xfrm>
            <a:off x="179512" y="134767"/>
            <a:ext cx="7427886" cy="435776"/>
          </a:xfrm>
        </p:spPr>
        <p:txBody>
          <a:bodyPr/>
          <a:lstStyle/>
          <a:p>
            <a:r>
              <a:rPr lang="es-UY" b="1" dirty="0">
                <a:solidFill>
                  <a:srgbClr val="7030A0"/>
                </a:solidFill>
              </a:rPr>
              <a:t>Enfoque predictivo</a:t>
            </a:r>
          </a:p>
        </p:txBody>
      </p:sp>
      <p:sp>
        <p:nvSpPr>
          <p:cNvPr id="71" name="CuadroTexto 70">
            <a:extLst>
              <a:ext uri="{FF2B5EF4-FFF2-40B4-BE49-F238E27FC236}">
                <a16:creationId xmlns:a16="http://schemas.microsoft.com/office/drawing/2014/main" id="{53005D4F-861B-DBCF-7B67-F4B220916479}"/>
              </a:ext>
            </a:extLst>
          </p:cNvPr>
          <p:cNvSpPr txBox="1"/>
          <p:nvPr/>
        </p:nvSpPr>
        <p:spPr>
          <a:xfrm>
            <a:off x="257442" y="550829"/>
            <a:ext cx="8280920" cy="584712"/>
          </a:xfrm>
          <a:prstGeom prst="rect">
            <a:avLst/>
          </a:prstGeom>
          <a:solidFill>
            <a:schemeClr val="accent4">
              <a:lumMod val="40000"/>
              <a:lumOff val="60000"/>
            </a:schemeClr>
          </a:solidFill>
        </p:spPr>
        <p:txBody>
          <a:bodyPr wrap="square" rtlCol="0">
            <a:spAutoFit/>
          </a:bodyPr>
          <a:lstStyle/>
          <a:p>
            <a:pPr marL="0" marR="0" lvl="0" indent="0" algn="l" defTabSz="457200" rtl="0" eaLnBrk="0" fontAlgn="base" latinLnBrk="0" hangingPunct="0">
              <a:lnSpc>
                <a:spcPct val="120000"/>
              </a:lnSpc>
              <a:spcBef>
                <a:spcPct val="0"/>
              </a:spcBef>
              <a:spcAft>
                <a:spcPct val="0"/>
              </a:spcAft>
              <a:buClrTx/>
              <a:buSzTx/>
              <a:buFontTx/>
              <a:buNone/>
              <a:tabLst/>
              <a:defRPr/>
            </a:pPr>
            <a:r>
              <a:rPr kumimoji="0" lang="es-ES" sz="1400" b="0" i="0"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El </a:t>
            </a:r>
            <a:r>
              <a:rPr kumimoji="0" lang="es-ES" sz="1400" b="1" i="1" u="none" strike="noStrike" kern="1200" cap="none" spc="0" normalizeH="0" baseline="0" noProof="0" dirty="0">
                <a:ln>
                  <a:noFill/>
                </a:ln>
                <a:solidFill>
                  <a:srgbClr val="0070C0"/>
                </a:solidFill>
                <a:effectLst/>
                <a:uLnTx/>
                <a:uFillTx/>
                <a:latin typeface="Microsoft Sans Serif"/>
                <a:ea typeface="+mn-ea"/>
                <a:cs typeface="Arial" panose="020B0604020202020204" pitchFamily="34" charset="0"/>
              </a:rPr>
              <a:t>enfoque de dirección predictivo </a:t>
            </a:r>
            <a:r>
              <a:rPr kumimoji="0" lang="es-ES" sz="1400" b="0" i="0"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es aquel donde es posible construir un </a:t>
            </a:r>
            <a:r>
              <a:rPr kumimoji="0" lang="es-ES" sz="1400" b="1" i="1"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plan de trabajo </a:t>
            </a:r>
            <a:r>
              <a:rPr kumimoji="0" lang="es-ES" sz="1400" b="0" i="0"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para todo el proyecto, </a:t>
            </a:r>
            <a:r>
              <a:rPr kumimoji="0" lang="es-ES" sz="1400" b="1" i="1"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con poca probabilidad de que haya que cambiarlo </a:t>
            </a:r>
            <a:r>
              <a:rPr kumimoji="0" lang="es-ES" sz="1400" b="0" i="0"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durante la ejecución.</a:t>
            </a:r>
          </a:p>
        </p:txBody>
      </p:sp>
      <p:sp>
        <p:nvSpPr>
          <p:cNvPr id="11" name="CuadroTexto 10">
            <a:extLst>
              <a:ext uri="{FF2B5EF4-FFF2-40B4-BE49-F238E27FC236}">
                <a16:creationId xmlns:a16="http://schemas.microsoft.com/office/drawing/2014/main" id="{003D092F-EEF8-D296-5CE9-1E7A28547355}"/>
              </a:ext>
            </a:extLst>
          </p:cNvPr>
          <p:cNvSpPr txBox="1"/>
          <p:nvPr/>
        </p:nvSpPr>
        <p:spPr>
          <a:xfrm>
            <a:off x="238970" y="1585809"/>
            <a:ext cx="4274397" cy="2537811"/>
          </a:xfrm>
          <a:prstGeom prst="rect">
            <a:avLst/>
          </a:prstGeom>
          <a:solidFill>
            <a:srgbClr val="CEFED3"/>
          </a:solidFill>
        </p:spPr>
        <p:txBody>
          <a:bodyPr wrap="square" rtlCol="0">
            <a:spAutoFit/>
          </a:bodyPr>
          <a:lstStyle/>
          <a:p>
            <a:pPr marL="285750" marR="0" lvl="0" indent="-285750" algn="l" defTabSz="914400" rtl="0" eaLnBrk="0" fontAlgn="base" latinLnBrk="0" hangingPunct="0">
              <a:lnSpc>
                <a:spcPct val="120000"/>
              </a:lnSpc>
              <a:spcBef>
                <a:spcPct val="0"/>
              </a:spcBef>
              <a:spcAft>
                <a:spcPts val="1200"/>
              </a:spcAft>
              <a:buClrTx/>
              <a:buSzTx/>
              <a:buFont typeface="Wingdings" panose="05000000000000000000" pitchFamily="2" charset="2"/>
              <a:buChar char="ü"/>
              <a:tabLst/>
              <a:defRPr/>
            </a:pPr>
            <a:r>
              <a:rPr kumimoji="0" lang="es-UY" sz="13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El </a:t>
            </a:r>
            <a:r>
              <a:rPr kumimoji="0" lang="es-UY" sz="13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objetivo final está bien definido</a:t>
            </a:r>
            <a:r>
              <a:rPr kumimoji="0" lang="es-UY" sz="13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 y a su vez, el entregable final está totalmente identificado.</a:t>
            </a:r>
          </a:p>
          <a:p>
            <a:pPr marL="285750" marR="0" lvl="0" indent="-285750" algn="l" defTabSz="914400" rtl="0" eaLnBrk="0" fontAlgn="base" latinLnBrk="0" hangingPunct="0">
              <a:lnSpc>
                <a:spcPct val="120000"/>
              </a:lnSpc>
              <a:spcBef>
                <a:spcPct val="0"/>
              </a:spcBef>
              <a:spcAft>
                <a:spcPts val="1200"/>
              </a:spcAft>
              <a:buClrTx/>
              <a:buSzTx/>
              <a:buFont typeface="Wingdings" panose="05000000000000000000" pitchFamily="2" charset="2"/>
              <a:buChar char="ü"/>
              <a:tabLst/>
              <a:defRPr/>
            </a:pPr>
            <a:r>
              <a:rPr kumimoji="0" lang="es-UY" sz="13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A partir del entregable final, es </a:t>
            </a:r>
            <a:r>
              <a:rPr kumimoji="0" lang="es-UY" sz="13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posible identificar los entregables intermedios y sus características </a:t>
            </a:r>
            <a:r>
              <a:rPr kumimoji="0" lang="es-UY" sz="13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como plazos, recursos humanos y económicos y sus requisitos de calidad</a:t>
            </a:r>
          </a:p>
          <a:p>
            <a:pPr marL="285750" marR="0" lvl="0" indent="-285750" algn="l" defTabSz="914400" rtl="0" eaLnBrk="0" fontAlgn="base" latinLnBrk="0" hangingPunct="0">
              <a:lnSpc>
                <a:spcPct val="120000"/>
              </a:lnSpc>
              <a:spcBef>
                <a:spcPct val="0"/>
              </a:spcBef>
              <a:spcAft>
                <a:spcPts val="1200"/>
              </a:spcAft>
              <a:buClrTx/>
              <a:buSzTx/>
              <a:buFont typeface="Wingdings" panose="05000000000000000000" pitchFamily="2" charset="2"/>
              <a:buChar char="ü"/>
              <a:tabLst/>
              <a:defRPr/>
            </a:pPr>
            <a:r>
              <a:rPr kumimoji="0" lang="es-UY" sz="13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Por ello, desde el inicio se puede construir un </a:t>
            </a:r>
            <a:r>
              <a:rPr kumimoji="0" lang="es-UY" sz="13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plan del proyecto,</a:t>
            </a:r>
            <a:r>
              <a:rPr kumimoji="0" lang="es-UY" sz="13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 indicando cómo se va a ejecutar el presupuesto y el cronograma de actividades</a:t>
            </a:r>
          </a:p>
        </p:txBody>
      </p:sp>
      <p:pic>
        <p:nvPicPr>
          <p:cNvPr id="5" name="Imagen 4">
            <a:extLst>
              <a:ext uri="{FF2B5EF4-FFF2-40B4-BE49-F238E27FC236}">
                <a16:creationId xmlns:a16="http://schemas.microsoft.com/office/drawing/2014/main" id="{D433AB9F-3F4D-D988-411E-194599FD4269}"/>
              </a:ext>
            </a:extLst>
          </p:cNvPr>
          <p:cNvPicPr>
            <a:picLocks noChangeAspect="1"/>
          </p:cNvPicPr>
          <p:nvPr/>
        </p:nvPicPr>
        <p:blipFill>
          <a:blip r:embed="rId2">
            <a:biLevel thresh="75000"/>
          </a:blip>
          <a:stretch>
            <a:fillRect/>
          </a:stretch>
        </p:blipFill>
        <p:spPr>
          <a:xfrm>
            <a:off x="7331304" y="1429336"/>
            <a:ext cx="736338" cy="784415"/>
          </a:xfrm>
          <a:prstGeom prst="rect">
            <a:avLst/>
          </a:prstGeom>
        </p:spPr>
      </p:pic>
      <p:grpSp>
        <p:nvGrpSpPr>
          <p:cNvPr id="2" name="Grupo 1">
            <a:extLst>
              <a:ext uri="{FF2B5EF4-FFF2-40B4-BE49-F238E27FC236}">
                <a16:creationId xmlns:a16="http://schemas.microsoft.com/office/drawing/2014/main" id="{C4A688EA-15BC-C09F-CDAE-BEE268B755A3}"/>
              </a:ext>
            </a:extLst>
          </p:cNvPr>
          <p:cNvGrpSpPr/>
          <p:nvPr/>
        </p:nvGrpSpPr>
        <p:grpSpPr>
          <a:xfrm>
            <a:off x="4810220" y="1292380"/>
            <a:ext cx="4246141" cy="3088337"/>
            <a:chOff x="4810220" y="1292380"/>
            <a:chExt cx="4246141" cy="3088337"/>
          </a:xfrm>
        </p:grpSpPr>
        <p:pic>
          <p:nvPicPr>
            <p:cNvPr id="7" name="Imagen 6">
              <a:extLst>
                <a:ext uri="{FF2B5EF4-FFF2-40B4-BE49-F238E27FC236}">
                  <a16:creationId xmlns:a16="http://schemas.microsoft.com/office/drawing/2014/main" id="{05CE717A-3589-4E26-1AC7-866CD72E9655}"/>
                </a:ext>
              </a:extLst>
            </p:cNvPr>
            <p:cNvPicPr>
              <a:picLocks noChangeAspect="1"/>
            </p:cNvPicPr>
            <p:nvPr/>
          </p:nvPicPr>
          <p:blipFill>
            <a:blip r:embed="rId3"/>
            <a:stretch>
              <a:fillRect/>
            </a:stretch>
          </p:blipFill>
          <p:spPr>
            <a:xfrm>
              <a:off x="5034883" y="1292380"/>
              <a:ext cx="641741" cy="720968"/>
            </a:xfrm>
            <a:prstGeom prst="rect">
              <a:avLst/>
            </a:prstGeom>
          </p:spPr>
        </p:pic>
        <p:sp>
          <p:nvSpPr>
            <p:cNvPr id="8" name="CuadroTexto 7">
              <a:extLst>
                <a:ext uri="{FF2B5EF4-FFF2-40B4-BE49-F238E27FC236}">
                  <a16:creationId xmlns:a16="http://schemas.microsoft.com/office/drawing/2014/main" id="{6CC8C086-FEE7-747C-209A-E15D16920D3D}"/>
                </a:ext>
              </a:extLst>
            </p:cNvPr>
            <p:cNvSpPr txBox="1"/>
            <p:nvPr/>
          </p:nvSpPr>
          <p:spPr>
            <a:xfrm>
              <a:off x="4810220" y="2032433"/>
              <a:ext cx="1357827" cy="64633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ysClr val="windowText" lastClr="000000"/>
                  </a:solidFill>
                  <a:effectLst/>
                  <a:uLnTx/>
                  <a:uFillTx/>
                  <a:latin typeface="Microsoft Sans Serif"/>
                  <a:ea typeface="+mn-ea"/>
                  <a:cs typeface="Arial" panose="020B0604020202020204" pitchFamily="34" charset="0"/>
                </a:rPr>
                <a:t>Lista de entregables (EDT)</a:t>
              </a:r>
            </a:p>
          </p:txBody>
        </p:sp>
        <p:pic>
          <p:nvPicPr>
            <p:cNvPr id="10" name="Imagen 9">
              <a:extLst>
                <a:ext uri="{FF2B5EF4-FFF2-40B4-BE49-F238E27FC236}">
                  <a16:creationId xmlns:a16="http://schemas.microsoft.com/office/drawing/2014/main" id="{C93AE559-EF92-141D-AC9A-598B23B4D1B3}"/>
                </a:ext>
              </a:extLst>
            </p:cNvPr>
            <p:cNvPicPr>
              <a:picLocks noChangeAspect="1"/>
            </p:cNvPicPr>
            <p:nvPr/>
          </p:nvPicPr>
          <p:blipFill>
            <a:blip r:embed="rId4">
              <a:biLevel thresh="25000"/>
            </a:blip>
            <a:stretch>
              <a:fillRect/>
            </a:stretch>
          </p:blipFill>
          <p:spPr>
            <a:xfrm>
              <a:off x="5921553" y="2363499"/>
              <a:ext cx="710290" cy="550475"/>
            </a:xfrm>
            <a:prstGeom prst="rect">
              <a:avLst/>
            </a:prstGeom>
          </p:spPr>
        </p:pic>
        <p:sp>
          <p:nvSpPr>
            <p:cNvPr id="12" name="CuadroTexto 11">
              <a:extLst>
                <a:ext uri="{FF2B5EF4-FFF2-40B4-BE49-F238E27FC236}">
                  <a16:creationId xmlns:a16="http://schemas.microsoft.com/office/drawing/2014/main" id="{3712598E-81B5-96F0-9C9B-FAC6788DC517}"/>
                </a:ext>
              </a:extLst>
            </p:cNvPr>
            <p:cNvSpPr txBox="1"/>
            <p:nvPr/>
          </p:nvSpPr>
          <p:spPr>
            <a:xfrm>
              <a:off x="5795532" y="2888000"/>
              <a:ext cx="1357827" cy="64633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ysClr val="windowText" lastClr="000000"/>
                  </a:solidFill>
                  <a:effectLst/>
                  <a:uLnTx/>
                  <a:uFillTx/>
                  <a:latin typeface="Microsoft Sans Serif"/>
                  <a:ea typeface="+mn-ea"/>
                  <a:cs typeface="Arial" panose="020B0604020202020204" pitchFamily="34" charset="0"/>
                </a:rPr>
                <a:t>Cronograma general del proyecto</a:t>
              </a:r>
            </a:p>
          </p:txBody>
        </p:sp>
        <p:pic>
          <p:nvPicPr>
            <p:cNvPr id="16" name="Imagen 15">
              <a:extLst>
                <a:ext uri="{FF2B5EF4-FFF2-40B4-BE49-F238E27FC236}">
                  <a16:creationId xmlns:a16="http://schemas.microsoft.com/office/drawing/2014/main" id="{31512481-BC18-CEE8-0B7A-771FFA13702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53359" y="2791205"/>
              <a:ext cx="923511" cy="923511"/>
            </a:xfrm>
            <a:prstGeom prst="rect">
              <a:avLst/>
            </a:prstGeom>
          </p:spPr>
        </p:pic>
        <p:sp>
          <p:nvSpPr>
            <p:cNvPr id="17" name="CuadroTexto 16">
              <a:extLst>
                <a:ext uri="{FF2B5EF4-FFF2-40B4-BE49-F238E27FC236}">
                  <a16:creationId xmlns:a16="http://schemas.microsoft.com/office/drawing/2014/main" id="{2DE16946-647B-223F-68E3-F2E4258142DB}"/>
                </a:ext>
              </a:extLst>
            </p:cNvPr>
            <p:cNvSpPr txBox="1"/>
            <p:nvPr/>
          </p:nvSpPr>
          <p:spPr>
            <a:xfrm>
              <a:off x="6513866" y="3734386"/>
              <a:ext cx="2542495" cy="64633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ysClr val="windowText" lastClr="000000"/>
                  </a:solidFill>
                  <a:effectLst/>
                  <a:uLnTx/>
                  <a:uFillTx/>
                  <a:latin typeface="Microsoft Sans Serif"/>
                  <a:ea typeface="+mn-ea"/>
                  <a:cs typeface="Arial" panose="020B0604020202020204" pitchFamily="34" charset="0"/>
                </a:rPr>
                <a:t>Presupuesto para los entregables y otros planes de gestión (riesgos, comunicaciones, etc.)</a:t>
              </a:r>
            </a:p>
          </p:txBody>
        </p:sp>
      </p:grpSp>
      <p:sp>
        <p:nvSpPr>
          <p:cNvPr id="18" name="CuadroTexto 17">
            <a:extLst>
              <a:ext uri="{FF2B5EF4-FFF2-40B4-BE49-F238E27FC236}">
                <a16:creationId xmlns:a16="http://schemas.microsoft.com/office/drawing/2014/main" id="{372FBDE4-6280-6C27-3199-A3F922A5D6C5}"/>
              </a:ext>
            </a:extLst>
          </p:cNvPr>
          <p:cNvSpPr txBox="1"/>
          <p:nvPr/>
        </p:nvSpPr>
        <p:spPr>
          <a:xfrm>
            <a:off x="7986217" y="1923678"/>
            <a:ext cx="1018411" cy="52322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400" b="1" i="0"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rPr>
              <a:t>Plan del proyecto</a:t>
            </a:r>
          </a:p>
        </p:txBody>
      </p:sp>
      <p:cxnSp>
        <p:nvCxnSpPr>
          <p:cNvPr id="22" name="Conector recto de flecha 21">
            <a:extLst>
              <a:ext uri="{FF2B5EF4-FFF2-40B4-BE49-F238E27FC236}">
                <a16:creationId xmlns:a16="http://schemas.microsoft.com/office/drawing/2014/main" id="{95D0A8E2-583F-1142-5107-0C7241503A9D}"/>
              </a:ext>
            </a:extLst>
          </p:cNvPr>
          <p:cNvCxnSpPr/>
          <p:nvPr/>
        </p:nvCxnSpPr>
        <p:spPr>
          <a:xfrm>
            <a:off x="5724128" y="1707654"/>
            <a:ext cx="1368152" cy="216024"/>
          </a:xfrm>
          <a:prstGeom prst="straightConnector1">
            <a:avLst/>
          </a:prstGeom>
          <a:ln w="28575">
            <a:solidFill>
              <a:srgbClr val="00091A"/>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ector recto de flecha 22">
            <a:extLst>
              <a:ext uri="{FF2B5EF4-FFF2-40B4-BE49-F238E27FC236}">
                <a16:creationId xmlns:a16="http://schemas.microsoft.com/office/drawing/2014/main" id="{98C90980-4D8B-BA47-3644-D1C40BED9399}"/>
              </a:ext>
            </a:extLst>
          </p:cNvPr>
          <p:cNvCxnSpPr>
            <a:cxnSpLocks/>
          </p:cNvCxnSpPr>
          <p:nvPr/>
        </p:nvCxnSpPr>
        <p:spPr>
          <a:xfrm flipV="1">
            <a:off x="6631843" y="2123009"/>
            <a:ext cx="604453" cy="459680"/>
          </a:xfrm>
          <a:prstGeom prst="straightConnector1">
            <a:avLst/>
          </a:prstGeom>
          <a:ln w="28575">
            <a:solidFill>
              <a:srgbClr val="00091A"/>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ector recto de flecha 25">
            <a:extLst>
              <a:ext uri="{FF2B5EF4-FFF2-40B4-BE49-F238E27FC236}">
                <a16:creationId xmlns:a16="http://schemas.microsoft.com/office/drawing/2014/main" id="{A3CDD873-39D1-7618-A711-8C3D9FD6049E}"/>
              </a:ext>
            </a:extLst>
          </p:cNvPr>
          <p:cNvCxnSpPr>
            <a:cxnSpLocks/>
            <a:stCxn id="16" idx="0"/>
          </p:cNvCxnSpPr>
          <p:nvPr/>
        </p:nvCxnSpPr>
        <p:spPr>
          <a:xfrm flipH="1" flipV="1">
            <a:off x="7607398" y="2305690"/>
            <a:ext cx="7717" cy="485515"/>
          </a:xfrm>
          <a:prstGeom prst="straightConnector1">
            <a:avLst/>
          </a:prstGeom>
          <a:ln w="28575">
            <a:solidFill>
              <a:srgbClr val="00091A"/>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45287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 name="Título 3"/>
          <p:cNvSpPr>
            <a:spLocks noGrp="1"/>
          </p:cNvSpPr>
          <p:nvPr>
            <p:ph type="title"/>
          </p:nvPr>
        </p:nvSpPr>
        <p:spPr>
          <a:xfrm>
            <a:off x="179512" y="134767"/>
            <a:ext cx="3168352" cy="435776"/>
          </a:xfrm>
        </p:spPr>
        <p:txBody>
          <a:bodyPr/>
          <a:lstStyle/>
          <a:p>
            <a:r>
              <a:rPr lang="es-UY" b="1" dirty="0">
                <a:solidFill>
                  <a:srgbClr val="7030A0"/>
                </a:solidFill>
              </a:rPr>
              <a:t>Enfoque predictivo</a:t>
            </a:r>
          </a:p>
        </p:txBody>
      </p:sp>
      <p:grpSp>
        <p:nvGrpSpPr>
          <p:cNvPr id="72" name="Grupo 71">
            <a:extLst>
              <a:ext uri="{FF2B5EF4-FFF2-40B4-BE49-F238E27FC236}">
                <a16:creationId xmlns:a16="http://schemas.microsoft.com/office/drawing/2014/main" id="{F145ECEB-7FC4-2209-0AEF-0B56FD6AC05D}"/>
              </a:ext>
            </a:extLst>
          </p:cNvPr>
          <p:cNvGrpSpPr/>
          <p:nvPr/>
        </p:nvGrpSpPr>
        <p:grpSpPr>
          <a:xfrm>
            <a:off x="2558766" y="1214531"/>
            <a:ext cx="3128388" cy="3679311"/>
            <a:chOff x="252938" y="753404"/>
            <a:chExt cx="3128388" cy="3679311"/>
          </a:xfrm>
        </p:grpSpPr>
        <p:sp>
          <p:nvSpPr>
            <p:cNvPr id="2" name="Rectangle 4">
              <a:extLst>
                <a:ext uri="{FF2B5EF4-FFF2-40B4-BE49-F238E27FC236}">
                  <a16:creationId xmlns:a16="http://schemas.microsoft.com/office/drawing/2014/main" id="{B25FEF8E-9EEE-F895-E30A-E89D17ED63F7}"/>
                </a:ext>
              </a:extLst>
            </p:cNvPr>
            <p:cNvSpPr>
              <a:spLocks noChangeArrowheads="1"/>
            </p:cNvSpPr>
            <p:nvPr/>
          </p:nvSpPr>
          <p:spPr bwMode="auto">
            <a:xfrm>
              <a:off x="1213045" y="1317125"/>
              <a:ext cx="1778987" cy="461666"/>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Definir objetivo, entregables</a:t>
              </a:r>
              <a:b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b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recursos y cronograma</a:t>
              </a:r>
            </a:p>
          </p:txBody>
        </p:sp>
        <p:sp>
          <p:nvSpPr>
            <p:cNvPr id="3" name="Rectangle 5">
              <a:extLst>
                <a:ext uri="{FF2B5EF4-FFF2-40B4-BE49-F238E27FC236}">
                  <a16:creationId xmlns:a16="http://schemas.microsoft.com/office/drawing/2014/main" id="{17718DB8-191B-EBBF-975C-1648CA9508ED}"/>
                </a:ext>
              </a:extLst>
            </p:cNvPr>
            <p:cNvSpPr>
              <a:spLocks noChangeArrowheads="1"/>
            </p:cNvSpPr>
            <p:nvPr/>
          </p:nvSpPr>
          <p:spPr bwMode="auto">
            <a:xfrm>
              <a:off x="1370014" y="1921617"/>
              <a:ext cx="1491649" cy="522288"/>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Planificar desarrollo de los entregables</a:t>
              </a:r>
            </a:p>
          </p:txBody>
        </p:sp>
        <p:sp>
          <p:nvSpPr>
            <p:cNvPr id="4" name="Rectangle 6">
              <a:extLst>
                <a:ext uri="{FF2B5EF4-FFF2-40B4-BE49-F238E27FC236}">
                  <a16:creationId xmlns:a16="http://schemas.microsoft.com/office/drawing/2014/main" id="{8615C39B-5D01-CECB-7A88-29B7A5B78041}"/>
                </a:ext>
              </a:extLst>
            </p:cNvPr>
            <p:cNvSpPr>
              <a:spLocks noChangeArrowheads="1"/>
            </p:cNvSpPr>
            <p:nvPr/>
          </p:nvSpPr>
          <p:spPr bwMode="auto">
            <a:xfrm>
              <a:off x="1370014" y="2665343"/>
              <a:ext cx="1491649" cy="431800"/>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Desarrollo de entregables</a:t>
              </a:r>
            </a:p>
          </p:txBody>
        </p:sp>
        <p:sp>
          <p:nvSpPr>
            <p:cNvPr id="5" name="Rectangle 7">
              <a:extLst>
                <a:ext uri="{FF2B5EF4-FFF2-40B4-BE49-F238E27FC236}">
                  <a16:creationId xmlns:a16="http://schemas.microsoft.com/office/drawing/2014/main" id="{93D1220A-1756-1BA7-A57F-2C6D4FC048BF}"/>
                </a:ext>
              </a:extLst>
            </p:cNvPr>
            <p:cNvSpPr>
              <a:spLocks noChangeArrowheads="1"/>
            </p:cNvSpPr>
            <p:nvPr/>
          </p:nvSpPr>
          <p:spPr bwMode="auto">
            <a:xfrm>
              <a:off x="1340402" y="3282589"/>
              <a:ext cx="1545624" cy="431800"/>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Entrega de productos y </a:t>
              </a:r>
              <a:b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b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pase a producción</a:t>
              </a:r>
            </a:p>
          </p:txBody>
        </p:sp>
        <p:sp>
          <p:nvSpPr>
            <p:cNvPr id="7" name="Rectangle 8">
              <a:extLst>
                <a:ext uri="{FF2B5EF4-FFF2-40B4-BE49-F238E27FC236}">
                  <a16:creationId xmlns:a16="http://schemas.microsoft.com/office/drawing/2014/main" id="{4911D538-7A4C-3B5E-8E20-B14A04DDA131}"/>
                </a:ext>
              </a:extLst>
            </p:cNvPr>
            <p:cNvSpPr>
              <a:spLocks noChangeArrowheads="1"/>
            </p:cNvSpPr>
            <p:nvPr/>
          </p:nvSpPr>
          <p:spPr bwMode="auto">
            <a:xfrm>
              <a:off x="1835702" y="3935827"/>
              <a:ext cx="1545624" cy="496888"/>
            </a:xfrm>
            <a:prstGeom prst="rect">
              <a:avLst/>
            </a:prstGeom>
            <a:gradFill rotWithShape="1">
              <a:gsLst>
                <a:gs pos="0">
                  <a:schemeClr val="accent1"/>
                </a:gs>
                <a:gs pos="100000">
                  <a:schemeClr val="bg1"/>
                </a:gs>
              </a:gsLst>
              <a:lin ang="2700000" scaled="1"/>
            </a:gra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Fin del proyecto</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 (cierre)</a:t>
              </a:r>
            </a:p>
          </p:txBody>
        </p:sp>
        <p:cxnSp>
          <p:nvCxnSpPr>
            <p:cNvPr id="8" name="AutoShape 19">
              <a:extLst>
                <a:ext uri="{FF2B5EF4-FFF2-40B4-BE49-F238E27FC236}">
                  <a16:creationId xmlns:a16="http://schemas.microsoft.com/office/drawing/2014/main" id="{BD024E3B-E2F2-BC66-53B0-B73A3CE06535}"/>
                </a:ext>
              </a:extLst>
            </p:cNvPr>
            <p:cNvCxnSpPr>
              <a:cxnSpLocks noChangeShapeType="1"/>
              <a:stCxn id="7" idx="1"/>
              <a:endCxn id="5" idx="2"/>
            </p:cNvCxnSpPr>
            <p:nvPr/>
          </p:nvCxnSpPr>
          <p:spPr bwMode="auto">
            <a:xfrm rot="10800000" flipH="1">
              <a:off x="1835702" y="3714389"/>
              <a:ext cx="277512" cy="469882"/>
            </a:xfrm>
            <a:prstGeom prst="bentConnector4">
              <a:avLst>
                <a:gd name="adj1" fmla="val -82375"/>
                <a:gd name="adj2" fmla="val 76437"/>
              </a:avLst>
            </a:prstGeom>
            <a:noFill/>
            <a:ln w="38100">
              <a:solidFill>
                <a:schemeClr val="tx1">
                  <a:lumMod val="75000"/>
                </a:schemeClr>
              </a:solidFill>
              <a:miter lim="800000"/>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AutoShape 25">
              <a:extLst>
                <a:ext uri="{FF2B5EF4-FFF2-40B4-BE49-F238E27FC236}">
                  <a16:creationId xmlns:a16="http://schemas.microsoft.com/office/drawing/2014/main" id="{862E122D-EED4-D2CD-AC77-9EB0CD665EAE}"/>
                </a:ext>
              </a:extLst>
            </p:cNvPr>
            <p:cNvCxnSpPr>
              <a:cxnSpLocks noChangeShapeType="1"/>
              <a:stCxn id="3" idx="1"/>
              <a:endCxn id="2" idx="1"/>
            </p:cNvCxnSpPr>
            <p:nvPr/>
          </p:nvCxnSpPr>
          <p:spPr bwMode="auto">
            <a:xfrm rot="10800000">
              <a:off x="1213046" y="1547959"/>
              <a:ext cx="156969" cy="634803"/>
            </a:xfrm>
            <a:prstGeom prst="bentConnector3">
              <a:avLst>
                <a:gd name="adj1" fmla="val 245634"/>
              </a:avLst>
            </a:prstGeom>
            <a:noFill/>
            <a:ln w="38100">
              <a:solidFill>
                <a:schemeClr val="tx1">
                  <a:lumMod val="75000"/>
                </a:schemeClr>
              </a:solidFill>
              <a:miter lim="800000"/>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Conector recto 9">
              <a:extLst>
                <a:ext uri="{FF2B5EF4-FFF2-40B4-BE49-F238E27FC236}">
                  <a16:creationId xmlns:a16="http://schemas.microsoft.com/office/drawing/2014/main" id="{18B707CC-7BDC-043B-15D1-53F77F13EEB1}"/>
                </a:ext>
              </a:extLst>
            </p:cNvPr>
            <p:cNvCxnSpPr>
              <a:stCxn id="3" idx="2"/>
              <a:endCxn id="4" idx="0"/>
            </p:cNvCxnSpPr>
            <p:nvPr/>
          </p:nvCxnSpPr>
          <p:spPr>
            <a:xfrm>
              <a:off x="2115839" y="2443905"/>
              <a:ext cx="0" cy="221438"/>
            </a:xfrm>
            <a:prstGeom prst="line">
              <a:avLst/>
            </a:prstGeom>
            <a:noFill/>
            <a:ln w="38100">
              <a:solidFill>
                <a:schemeClr val="tx1">
                  <a:lumMod val="75000"/>
                </a:schemeClr>
              </a:solidFill>
              <a:miter lim="800000"/>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Conector recto 11">
              <a:extLst>
                <a:ext uri="{FF2B5EF4-FFF2-40B4-BE49-F238E27FC236}">
                  <a16:creationId xmlns:a16="http://schemas.microsoft.com/office/drawing/2014/main" id="{881BBCEE-C40A-F805-CD19-7BC9EA1475BB}"/>
                </a:ext>
              </a:extLst>
            </p:cNvPr>
            <p:cNvCxnSpPr>
              <a:stCxn id="4" idx="2"/>
              <a:endCxn id="5" idx="0"/>
            </p:cNvCxnSpPr>
            <p:nvPr/>
          </p:nvCxnSpPr>
          <p:spPr>
            <a:xfrm flipH="1">
              <a:off x="2113214" y="3097143"/>
              <a:ext cx="2625" cy="185446"/>
            </a:xfrm>
            <a:prstGeom prst="line">
              <a:avLst/>
            </a:prstGeom>
            <a:noFill/>
            <a:ln w="38100">
              <a:solidFill>
                <a:schemeClr val="tx1">
                  <a:lumMod val="75000"/>
                </a:schemeClr>
              </a:solidFill>
              <a:miter lim="800000"/>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CuadroTexto 15">
              <a:extLst>
                <a:ext uri="{FF2B5EF4-FFF2-40B4-BE49-F238E27FC236}">
                  <a16:creationId xmlns:a16="http://schemas.microsoft.com/office/drawing/2014/main" id="{89B56EBA-2FAB-F3BD-87D9-B9CF124D7D07}"/>
                </a:ext>
              </a:extLst>
            </p:cNvPr>
            <p:cNvSpPr txBox="1"/>
            <p:nvPr/>
          </p:nvSpPr>
          <p:spPr>
            <a:xfrm>
              <a:off x="252938" y="753404"/>
              <a:ext cx="2160240"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Ejemplo: planificación y ejecución de un proyecto</a:t>
              </a:r>
            </a:p>
          </p:txBody>
        </p:sp>
      </p:grpSp>
      <p:grpSp>
        <p:nvGrpSpPr>
          <p:cNvPr id="6" name="Grupo 5">
            <a:extLst>
              <a:ext uri="{FF2B5EF4-FFF2-40B4-BE49-F238E27FC236}">
                <a16:creationId xmlns:a16="http://schemas.microsoft.com/office/drawing/2014/main" id="{794A94E0-D1F8-2B30-853E-E20BDB11A820}"/>
              </a:ext>
            </a:extLst>
          </p:cNvPr>
          <p:cNvGrpSpPr/>
          <p:nvPr/>
        </p:nvGrpSpPr>
        <p:grpSpPr>
          <a:xfrm>
            <a:off x="3694538" y="219350"/>
            <a:ext cx="6086446" cy="4041136"/>
            <a:chOff x="3707271" y="99570"/>
            <a:chExt cx="6086446" cy="4041136"/>
          </a:xfrm>
        </p:grpSpPr>
        <p:grpSp>
          <p:nvGrpSpPr>
            <p:cNvPr id="73" name="Grupo 72">
              <a:extLst>
                <a:ext uri="{FF2B5EF4-FFF2-40B4-BE49-F238E27FC236}">
                  <a16:creationId xmlns:a16="http://schemas.microsoft.com/office/drawing/2014/main" id="{59FACDE1-66E1-366F-5C7E-A1CE6595D17F}"/>
                </a:ext>
              </a:extLst>
            </p:cNvPr>
            <p:cNvGrpSpPr/>
            <p:nvPr/>
          </p:nvGrpSpPr>
          <p:grpSpPr>
            <a:xfrm>
              <a:off x="3707271" y="99570"/>
              <a:ext cx="5648772" cy="4041136"/>
              <a:chOff x="1579840" y="639106"/>
              <a:chExt cx="5648772" cy="4041136"/>
            </a:xfrm>
          </p:grpSpPr>
          <p:sp>
            <p:nvSpPr>
              <p:cNvPr id="18" name="CuadroTexto 17">
                <a:extLst>
                  <a:ext uri="{FF2B5EF4-FFF2-40B4-BE49-F238E27FC236}">
                    <a16:creationId xmlns:a16="http://schemas.microsoft.com/office/drawing/2014/main" id="{23650A8F-B06B-C00E-4689-211A43ABA7EE}"/>
                  </a:ext>
                </a:extLst>
              </p:cNvPr>
              <p:cNvSpPr txBox="1"/>
              <p:nvPr/>
            </p:nvSpPr>
            <p:spPr>
              <a:xfrm>
                <a:off x="1579840" y="639106"/>
                <a:ext cx="1907724" cy="64633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1" i="0" u="none" strike="noStrike" kern="1200" cap="none" spc="0" normalizeH="0" baseline="0" noProof="0" dirty="0">
                    <a:ln>
                      <a:noFill/>
                    </a:ln>
                    <a:solidFill>
                      <a:srgbClr val="7030A0"/>
                    </a:solidFill>
                    <a:effectLst/>
                    <a:uLnTx/>
                    <a:uFillTx/>
                    <a:latin typeface="Microsoft Sans Serif"/>
                    <a:ea typeface="+mn-ea"/>
                    <a:cs typeface="Arial" panose="020B0604020202020204" pitchFamily="34" charset="0"/>
                  </a:rPr>
                  <a:t>Ejemplo: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1" i="0" u="none" strike="noStrike" kern="1200" cap="none" spc="0" normalizeH="0" baseline="0" noProof="0" dirty="0">
                    <a:ln>
                      <a:noFill/>
                    </a:ln>
                    <a:solidFill>
                      <a:srgbClr val="7030A0"/>
                    </a:solidFill>
                    <a:effectLst/>
                    <a:uLnTx/>
                    <a:uFillTx/>
                    <a:latin typeface="Microsoft Sans Serif"/>
                    <a:ea typeface="+mn-ea"/>
                    <a:cs typeface="Arial" panose="020B0604020202020204" pitchFamily="34" charset="0"/>
                  </a:rPr>
                  <a:t>planificación y desarrollo de un entregable</a:t>
                </a:r>
              </a:p>
            </p:txBody>
          </p:sp>
          <p:sp>
            <p:nvSpPr>
              <p:cNvPr id="20" name="Rectangle 4">
                <a:extLst>
                  <a:ext uri="{FF2B5EF4-FFF2-40B4-BE49-F238E27FC236}">
                    <a16:creationId xmlns:a16="http://schemas.microsoft.com/office/drawing/2014/main" id="{C7B99100-73C3-F8BD-5D29-767F2D4175FD}"/>
                  </a:ext>
                </a:extLst>
              </p:cNvPr>
              <p:cNvSpPr>
                <a:spLocks noChangeArrowheads="1"/>
              </p:cNvSpPr>
              <p:nvPr/>
            </p:nvSpPr>
            <p:spPr bwMode="auto">
              <a:xfrm>
                <a:off x="3731322" y="770589"/>
                <a:ext cx="1013575" cy="633412"/>
              </a:xfrm>
              <a:prstGeom prst="rect">
                <a:avLst/>
              </a:prstGeom>
              <a:solidFill>
                <a:schemeClr val="accent5">
                  <a:lumMod val="20000"/>
                  <a:lumOff val="80000"/>
                </a:schemeClr>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Definir y planificar el producto</a:t>
                </a:r>
              </a:p>
            </p:txBody>
          </p:sp>
          <p:sp>
            <p:nvSpPr>
              <p:cNvPr id="22" name="Rectangle 5">
                <a:extLst>
                  <a:ext uri="{FF2B5EF4-FFF2-40B4-BE49-F238E27FC236}">
                    <a16:creationId xmlns:a16="http://schemas.microsoft.com/office/drawing/2014/main" id="{803F3D40-9CC3-0E1C-464F-82EFC488C736}"/>
                  </a:ext>
                </a:extLst>
              </p:cNvPr>
              <p:cNvSpPr>
                <a:spLocks noChangeArrowheads="1"/>
              </p:cNvSpPr>
              <p:nvPr/>
            </p:nvSpPr>
            <p:spPr bwMode="auto">
              <a:xfrm>
                <a:off x="3978518" y="1497667"/>
                <a:ext cx="1162059" cy="522288"/>
              </a:xfrm>
              <a:prstGeom prst="rect">
                <a:avLst/>
              </a:prstGeom>
              <a:solidFill>
                <a:schemeClr val="accent5">
                  <a:lumMod val="20000"/>
                  <a:lumOff val="80000"/>
                </a:schemeClr>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Diseño del producto</a:t>
                </a:r>
              </a:p>
            </p:txBody>
          </p:sp>
          <p:sp>
            <p:nvSpPr>
              <p:cNvPr id="23" name="Rectangle 6">
                <a:extLst>
                  <a:ext uri="{FF2B5EF4-FFF2-40B4-BE49-F238E27FC236}">
                    <a16:creationId xmlns:a16="http://schemas.microsoft.com/office/drawing/2014/main" id="{375393D1-CC12-C5FA-54CB-7E27AD17051B}"/>
                  </a:ext>
                </a:extLst>
              </p:cNvPr>
              <p:cNvSpPr>
                <a:spLocks noChangeArrowheads="1"/>
              </p:cNvSpPr>
              <p:nvPr/>
            </p:nvSpPr>
            <p:spPr bwMode="auto">
              <a:xfrm>
                <a:off x="4238109" y="2114702"/>
                <a:ext cx="1162059" cy="431800"/>
              </a:xfrm>
              <a:prstGeom prst="rect">
                <a:avLst/>
              </a:prstGeom>
              <a:solidFill>
                <a:schemeClr val="accent5">
                  <a:lumMod val="20000"/>
                  <a:lumOff val="80000"/>
                </a:schemeClr>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Desarrollo del entregable</a:t>
                </a:r>
              </a:p>
            </p:txBody>
          </p:sp>
          <p:sp>
            <p:nvSpPr>
              <p:cNvPr id="24" name="Rectangle 7">
                <a:extLst>
                  <a:ext uri="{FF2B5EF4-FFF2-40B4-BE49-F238E27FC236}">
                    <a16:creationId xmlns:a16="http://schemas.microsoft.com/office/drawing/2014/main" id="{7A15AEE7-861B-5E2C-86B4-E48E1C5C5448}"/>
                  </a:ext>
                </a:extLst>
              </p:cNvPr>
              <p:cNvSpPr>
                <a:spLocks noChangeArrowheads="1"/>
              </p:cNvSpPr>
              <p:nvPr/>
            </p:nvSpPr>
            <p:spPr bwMode="auto">
              <a:xfrm>
                <a:off x="4559547" y="2691700"/>
                <a:ext cx="1162059" cy="522288"/>
              </a:xfrm>
              <a:prstGeom prst="rect">
                <a:avLst/>
              </a:prstGeom>
              <a:solidFill>
                <a:schemeClr val="accent5">
                  <a:lumMod val="20000"/>
                  <a:lumOff val="80000"/>
                </a:schemeClr>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Prototipos - pruebas de calidad</a:t>
                </a:r>
              </a:p>
            </p:txBody>
          </p:sp>
          <p:sp>
            <p:nvSpPr>
              <p:cNvPr id="25" name="Rectangle 8">
                <a:extLst>
                  <a:ext uri="{FF2B5EF4-FFF2-40B4-BE49-F238E27FC236}">
                    <a16:creationId xmlns:a16="http://schemas.microsoft.com/office/drawing/2014/main" id="{FA05C5F9-5633-DA86-C02A-DFC5F3768BE4}"/>
                  </a:ext>
                </a:extLst>
              </p:cNvPr>
              <p:cNvSpPr>
                <a:spLocks noChangeArrowheads="1"/>
              </p:cNvSpPr>
              <p:nvPr/>
            </p:nvSpPr>
            <p:spPr bwMode="auto">
              <a:xfrm>
                <a:off x="4819138" y="3339400"/>
                <a:ext cx="1181511" cy="698540"/>
              </a:xfrm>
              <a:prstGeom prst="rect">
                <a:avLst/>
              </a:prstGeom>
              <a:solidFill>
                <a:schemeClr val="accent5">
                  <a:lumMod val="20000"/>
                  <a:lumOff val="80000"/>
                </a:schemeClr>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Entrega de productos intermedios</a:t>
                </a:r>
              </a:p>
            </p:txBody>
          </p:sp>
          <p:sp>
            <p:nvSpPr>
              <p:cNvPr id="26" name="Rectangle 9">
                <a:extLst>
                  <a:ext uri="{FF2B5EF4-FFF2-40B4-BE49-F238E27FC236}">
                    <a16:creationId xmlns:a16="http://schemas.microsoft.com/office/drawing/2014/main" id="{1D658898-5C01-CD1F-D07E-A6607CF87E24}"/>
                  </a:ext>
                </a:extLst>
              </p:cNvPr>
              <p:cNvSpPr>
                <a:spLocks noChangeArrowheads="1"/>
              </p:cNvSpPr>
              <p:nvPr/>
            </p:nvSpPr>
            <p:spPr bwMode="auto">
              <a:xfrm>
                <a:off x="5023896" y="4136940"/>
                <a:ext cx="1292626" cy="543302"/>
              </a:xfrm>
              <a:prstGeom prst="rect">
                <a:avLst/>
              </a:prstGeom>
              <a:solidFill>
                <a:schemeClr val="accent5">
                  <a:lumMod val="20000"/>
                  <a:lumOff val="80000"/>
                </a:schemeClr>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altLang="en-US"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Fin del producto y pase a producción</a:t>
                </a:r>
              </a:p>
            </p:txBody>
          </p:sp>
          <p:cxnSp>
            <p:nvCxnSpPr>
              <p:cNvPr id="27" name="AutoShape 14">
                <a:extLst>
                  <a:ext uri="{FF2B5EF4-FFF2-40B4-BE49-F238E27FC236}">
                    <a16:creationId xmlns:a16="http://schemas.microsoft.com/office/drawing/2014/main" id="{8D431CD8-9BC0-C538-474A-9002D418C317}"/>
                  </a:ext>
                </a:extLst>
              </p:cNvPr>
              <p:cNvCxnSpPr>
                <a:cxnSpLocks noChangeShapeType="1"/>
                <a:stCxn id="23" idx="3"/>
                <a:endCxn id="24" idx="3"/>
              </p:cNvCxnSpPr>
              <p:nvPr/>
            </p:nvCxnSpPr>
            <p:spPr bwMode="auto">
              <a:xfrm>
                <a:off x="5400168" y="2330602"/>
                <a:ext cx="321438" cy="622242"/>
              </a:xfrm>
              <a:prstGeom prst="bentConnector3">
                <a:avLst>
                  <a:gd name="adj1" fmla="val 171118"/>
                </a:avLst>
              </a:prstGeom>
              <a:noFill/>
              <a:ln w="38100">
                <a:solidFill>
                  <a:schemeClr val="accent5">
                    <a:lumMod val="20000"/>
                    <a:lumOff val="80000"/>
                  </a:schemeClr>
                </a:solidFill>
                <a:prstDash val="sysDash"/>
                <a:miter lim="800000"/>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AutoShape 16">
                <a:extLst>
                  <a:ext uri="{FF2B5EF4-FFF2-40B4-BE49-F238E27FC236}">
                    <a16:creationId xmlns:a16="http://schemas.microsoft.com/office/drawing/2014/main" id="{8B97E4DB-C7F0-06B9-4CFE-151893B8C736}"/>
                  </a:ext>
                </a:extLst>
              </p:cNvPr>
              <p:cNvCxnSpPr>
                <a:cxnSpLocks noChangeShapeType="1"/>
                <a:stCxn id="24" idx="3"/>
                <a:endCxn id="25" idx="3"/>
              </p:cNvCxnSpPr>
              <p:nvPr/>
            </p:nvCxnSpPr>
            <p:spPr bwMode="auto">
              <a:xfrm>
                <a:off x="5721606" y="2952844"/>
                <a:ext cx="279043" cy="735826"/>
              </a:xfrm>
              <a:prstGeom prst="bentConnector3">
                <a:avLst>
                  <a:gd name="adj1" fmla="val 181923"/>
                </a:avLst>
              </a:prstGeom>
              <a:noFill/>
              <a:ln w="38100">
                <a:solidFill>
                  <a:schemeClr val="accent5">
                    <a:lumMod val="20000"/>
                    <a:lumOff val="80000"/>
                  </a:schemeClr>
                </a:solidFill>
                <a:prstDash val="sysDash"/>
                <a:miter lim="800000"/>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AutoShape 20">
                <a:extLst>
                  <a:ext uri="{FF2B5EF4-FFF2-40B4-BE49-F238E27FC236}">
                    <a16:creationId xmlns:a16="http://schemas.microsoft.com/office/drawing/2014/main" id="{CC587EFA-06D5-47E9-B3A4-CBAABA6A9936}"/>
                  </a:ext>
                </a:extLst>
              </p:cNvPr>
              <p:cNvCxnSpPr>
                <a:cxnSpLocks noChangeShapeType="1"/>
                <a:stCxn id="26" idx="1"/>
                <a:endCxn id="25" idx="1"/>
              </p:cNvCxnSpPr>
              <p:nvPr/>
            </p:nvCxnSpPr>
            <p:spPr bwMode="auto">
              <a:xfrm rot="10800000">
                <a:off x="4819138" y="3688671"/>
                <a:ext cx="204758" cy="719921"/>
              </a:xfrm>
              <a:prstGeom prst="bentConnector3">
                <a:avLst>
                  <a:gd name="adj1" fmla="val 211644"/>
                </a:avLst>
              </a:prstGeom>
              <a:noFill/>
              <a:ln w="38100">
                <a:solidFill>
                  <a:schemeClr val="accent5">
                    <a:lumMod val="60000"/>
                    <a:lumOff val="40000"/>
                  </a:schemeClr>
                </a:solidFill>
                <a:miter lim="800000"/>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AutoShape 21">
                <a:extLst>
                  <a:ext uri="{FF2B5EF4-FFF2-40B4-BE49-F238E27FC236}">
                    <a16:creationId xmlns:a16="http://schemas.microsoft.com/office/drawing/2014/main" id="{0FC1FFFC-D3D0-9302-F032-A8BEB6C336B8}"/>
                  </a:ext>
                </a:extLst>
              </p:cNvPr>
              <p:cNvCxnSpPr>
                <a:cxnSpLocks noChangeShapeType="1"/>
                <a:stCxn id="25" idx="1"/>
                <a:endCxn id="24" idx="1"/>
              </p:cNvCxnSpPr>
              <p:nvPr/>
            </p:nvCxnSpPr>
            <p:spPr bwMode="auto">
              <a:xfrm rot="10800000">
                <a:off x="4559548" y="2952844"/>
                <a:ext cx="259591" cy="735826"/>
              </a:xfrm>
              <a:prstGeom prst="bentConnector3">
                <a:avLst>
                  <a:gd name="adj1" fmla="val 188062"/>
                </a:avLst>
              </a:prstGeom>
              <a:noFill/>
              <a:ln w="38100">
                <a:solidFill>
                  <a:schemeClr val="accent5">
                    <a:lumMod val="60000"/>
                    <a:lumOff val="40000"/>
                  </a:schemeClr>
                </a:solidFill>
                <a:miter lim="800000"/>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AutoShape 23">
                <a:extLst>
                  <a:ext uri="{FF2B5EF4-FFF2-40B4-BE49-F238E27FC236}">
                    <a16:creationId xmlns:a16="http://schemas.microsoft.com/office/drawing/2014/main" id="{A8E2DFAE-E21C-2F04-5322-0F555641227E}"/>
                  </a:ext>
                </a:extLst>
              </p:cNvPr>
              <p:cNvCxnSpPr>
                <a:cxnSpLocks noChangeShapeType="1"/>
                <a:stCxn id="24" idx="1"/>
                <a:endCxn id="23" idx="1"/>
              </p:cNvCxnSpPr>
              <p:nvPr/>
            </p:nvCxnSpPr>
            <p:spPr bwMode="auto">
              <a:xfrm rot="10800000">
                <a:off x="4238109" y="2330602"/>
                <a:ext cx="321438" cy="622242"/>
              </a:xfrm>
              <a:prstGeom prst="bentConnector3">
                <a:avLst>
                  <a:gd name="adj1" fmla="val 171118"/>
                </a:avLst>
              </a:prstGeom>
              <a:noFill/>
              <a:ln w="38100">
                <a:solidFill>
                  <a:schemeClr val="accent5">
                    <a:lumMod val="60000"/>
                    <a:lumOff val="40000"/>
                  </a:schemeClr>
                </a:solidFill>
                <a:miter lim="800000"/>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AutoShape 24">
                <a:extLst>
                  <a:ext uri="{FF2B5EF4-FFF2-40B4-BE49-F238E27FC236}">
                    <a16:creationId xmlns:a16="http://schemas.microsoft.com/office/drawing/2014/main" id="{0B2DD14A-1DD7-7B4E-4ECD-C7BFE6AA9400}"/>
                  </a:ext>
                </a:extLst>
              </p:cNvPr>
              <p:cNvCxnSpPr>
                <a:cxnSpLocks noChangeShapeType="1"/>
                <a:stCxn id="23" idx="1"/>
                <a:endCxn id="22" idx="1"/>
              </p:cNvCxnSpPr>
              <p:nvPr/>
            </p:nvCxnSpPr>
            <p:spPr bwMode="auto">
              <a:xfrm rot="10800000">
                <a:off x="3978519" y="1758812"/>
                <a:ext cx="259591" cy="571791"/>
              </a:xfrm>
              <a:prstGeom prst="bentConnector3">
                <a:avLst>
                  <a:gd name="adj1" fmla="val 188062"/>
                </a:avLst>
              </a:prstGeom>
              <a:noFill/>
              <a:ln w="38100">
                <a:solidFill>
                  <a:schemeClr val="accent5">
                    <a:lumMod val="60000"/>
                    <a:lumOff val="40000"/>
                  </a:schemeClr>
                </a:solidFill>
                <a:miter lim="800000"/>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5" name="AutoShape 25">
                <a:extLst>
                  <a:ext uri="{FF2B5EF4-FFF2-40B4-BE49-F238E27FC236}">
                    <a16:creationId xmlns:a16="http://schemas.microsoft.com/office/drawing/2014/main" id="{A7AF90C8-FFCA-6156-C794-BC2ADBC9856B}"/>
                  </a:ext>
                </a:extLst>
              </p:cNvPr>
              <p:cNvCxnSpPr>
                <a:cxnSpLocks noChangeShapeType="1"/>
                <a:stCxn id="22" idx="1"/>
                <a:endCxn id="20" idx="1"/>
              </p:cNvCxnSpPr>
              <p:nvPr/>
            </p:nvCxnSpPr>
            <p:spPr bwMode="auto">
              <a:xfrm rot="10800000">
                <a:off x="3731322" y="1087295"/>
                <a:ext cx="247196" cy="671516"/>
              </a:xfrm>
              <a:prstGeom prst="bentConnector3">
                <a:avLst>
                  <a:gd name="adj1" fmla="val 192477"/>
                </a:avLst>
              </a:prstGeom>
              <a:noFill/>
              <a:ln w="38100">
                <a:solidFill>
                  <a:schemeClr val="accent5">
                    <a:lumMod val="60000"/>
                    <a:lumOff val="40000"/>
                  </a:schemeClr>
                </a:solidFill>
                <a:miter lim="800000"/>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7" name="CuadroTexto 66">
                <a:extLst>
                  <a:ext uri="{FF2B5EF4-FFF2-40B4-BE49-F238E27FC236}">
                    <a16:creationId xmlns:a16="http://schemas.microsoft.com/office/drawing/2014/main" id="{D850E024-469D-CEF8-A78B-7A3D03DE2F4B}"/>
                  </a:ext>
                </a:extLst>
              </p:cNvPr>
              <p:cNvSpPr txBox="1"/>
              <p:nvPr/>
            </p:nvSpPr>
            <p:spPr>
              <a:xfrm>
                <a:off x="5755319" y="1712754"/>
                <a:ext cx="1473293" cy="24622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Ajustes</a:t>
                </a:r>
              </a:p>
            </p:txBody>
          </p:sp>
          <p:cxnSp>
            <p:nvCxnSpPr>
              <p:cNvPr id="68" name="AutoShape 14">
                <a:extLst>
                  <a:ext uri="{FF2B5EF4-FFF2-40B4-BE49-F238E27FC236}">
                    <a16:creationId xmlns:a16="http://schemas.microsoft.com/office/drawing/2014/main" id="{EF7B6FAB-F991-ED6A-2E8D-0EF14EF00F2B}"/>
                  </a:ext>
                </a:extLst>
              </p:cNvPr>
              <p:cNvCxnSpPr>
                <a:cxnSpLocks noChangeShapeType="1"/>
                <a:stCxn id="22" idx="3"/>
                <a:endCxn id="23" idx="3"/>
              </p:cNvCxnSpPr>
              <p:nvPr/>
            </p:nvCxnSpPr>
            <p:spPr bwMode="auto">
              <a:xfrm>
                <a:off x="5140577" y="1758811"/>
                <a:ext cx="259591" cy="571791"/>
              </a:xfrm>
              <a:prstGeom prst="bentConnector3">
                <a:avLst>
                  <a:gd name="adj1" fmla="val 188062"/>
                </a:avLst>
              </a:prstGeom>
              <a:noFill/>
              <a:ln w="38100">
                <a:solidFill>
                  <a:schemeClr val="accent5">
                    <a:lumMod val="20000"/>
                    <a:lumOff val="80000"/>
                  </a:schemeClr>
                </a:solidFill>
                <a:prstDash val="sysDash"/>
                <a:miter lim="800000"/>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69" name="CuadroTexto 68">
              <a:extLst>
                <a:ext uri="{FF2B5EF4-FFF2-40B4-BE49-F238E27FC236}">
                  <a16:creationId xmlns:a16="http://schemas.microsoft.com/office/drawing/2014/main" id="{42823918-4514-4225-BE63-6D6582C80716}"/>
                </a:ext>
              </a:extLst>
            </p:cNvPr>
            <p:cNvSpPr txBox="1"/>
            <p:nvPr/>
          </p:nvSpPr>
          <p:spPr>
            <a:xfrm>
              <a:off x="8128080" y="1701305"/>
              <a:ext cx="1473293" cy="24622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Ajustes</a:t>
              </a:r>
            </a:p>
          </p:txBody>
        </p:sp>
        <p:sp>
          <p:nvSpPr>
            <p:cNvPr id="70" name="CuadroTexto 69">
              <a:extLst>
                <a:ext uri="{FF2B5EF4-FFF2-40B4-BE49-F238E27FC236}">
                  <a16:creationId xmlns:a16="http://schemas.microsoft.com/office/drawing/2014/main" id="{690004BB-3FC0-8790-442A-1E0B78D5F576}"/>
                </a:ext>
              </a:extLst>
            </p:cNvPr>
            <p:cNvSpPr txBox="1"/>
            <p:nvPr/>
          </p:nvSpPr>
          <p:spPr>
            <a:xfrm>
              <a:off x="8320424" y="2419620"/>
              <a:ext cx="1473293" cy="24622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002C68"/>
                  </a:solidFill>
                  <a:effectLst/>
                  <a:uLnTx/>
                  <a:uFillTx/>
                  <a:latin typeface="Microsoft Sans Serif" panose="020B0604020202020204" pitchFamily="34" charset="0"/>
                  <a:ea typeface="Microsoft Sans Serif" panose="020B0604020202020204" pitchFamily="34" charset="0"/>
                  <a:cs typeface="Microsoft Sans Serif" panose="020B0604020202020204" pitchFamily="34" charset="0"/>
                </a:rPr>
                <a:t>Ajustes</a:t>
              </a:r>
            </a:p>
          </p:txBody>
        </p:sp>
      </p:grpSp>
      <p:sp>
        <p:nvSpPr>
          <p:cNvPr id="71" name="CuadroTexto 70">
            <a:extLst>
              <a:ext uri="{FF2B5EF4-FFF2-40B4-BE49-F238E27FC236}">
                <a16:creationId xmlns:a16="http://schemas.microsoft.com/office/drawing/2014/main" id="{5A90ED9A-FDC6-BB45-DC73-5FC6BAB00189}"/>
              </a:ext>
            </a:extLst>
          </p:cNvPr>
          <p:cNvSpPr txBox="1"/>
          <p:nvPr/>
        </p:nvSpPr>
        <p:spPr>
          <a:xfrm>
            <a:off x="122968" y="616996"/>
            <a:ext cx="2140994" cy="1015663"/>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El enfoque predictivo aplica tanto a la planificación y ejecución de un proyecto, como a la planificación y desarrollo de un entregable.</a:t>
            </a:r>
          </a:p>
        </p:txBody>
      </p:sp>
      <p:sp>
        <p:nvSpPr>
          <p:cNvPr id="74" name="CuadroTexto 73">
            <a:extLst>
              <a:ext uri="{FF2B5EF4-FFF2-40B4-BE49-F238E27FC236}">
                <a16:creationId xmlns:a16="http://schemas.microsoft.com/office/drawing/2014/main" id="{EF255057-3D87-5CC6-2076-7747AA1F5D99}"/>
              </a:ext>
            </a:extLst>
          </p:cNvPr>
          <p:cNvSpPr txBox="1"/>
          <p:nvPr/>
        </p:nvSpPr>
        <p:spPr>
          <a:xfrm>
            <a:off x="786269" y="2525297"/>
            <a:ext cx="2140994" cy="830997"/>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Como cada fase se realiza a continuación de la anterior, se conoce este enfoque como </a:t>
            </a:r>
            <a:r>
              <a:rPr kumimoji="0" lang="es-UY" sz="1200" b="1" i="1" u="none" strike="noStrike" kern="1200" cap="none" spc="0" normalizeH="0" baseline="0" noProof="0" dirty="0" err="1">
                <a:ln>
                  <a:noFill/>
                </a:ln>
                <a:solidFill>
                  <a:srgbClr val="002C68"/>
                </a:solidFill>
                <a:effectLst/>
                <a:uLnTx/>
                <a:uFillTx/>
                <a:latin typeface="Microsoft Sans Serif"/>
                <a:ea typeface="+mn-ea"/>
                <a:cs typeface="Arial" panose="020B0604020202020204" pitchFamily="34" charset="0"/>
              </a:rPr>
              <a:t>Waterfall</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 (cascada).</a:t>
            </a:r>
          </a:p>
        </p:txBody>
      </p:sp>
      <p:sp>
        <p:nvSpPr>
          <p:cNvPr id="75" name="CuadroTexto 74">
            <a:extLst>
              <a:ext uri="{FF2B5EF4-FFF2-40B4-BE49-F238E27FC236}">
                <a16:creationId xmlns:a16="http://schemas.microsoft.com/office/drawing/2014/main" id="{1B42DB82-8E6C-D1A9-80C4-65457EA11C81}"/>
              </a:ext>
            </a:extLst>
          </p:cNvPr>
          <p:cNvSpPr txBox="1"/>
          <p:nvPr/>
        </p:nvSpPr>
        <p:spPr>
          <a:xfrm>
            <a:off x="1388670" y="3457747"/>
            <a:ext cx="2055149" cy="830997"/>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Durante las pruebas de una fase se pueden detectar errores que obliga a volver a la fase anterior.</a:t>
            </a:r>
          </a:p>
        </p:txBody>
      </p:sp>
      <p:sp>
        <p:nvSpPr>
          <p:cNvPr id="76" name="CuadroTexto 75">
            <a:extLst>
              <a:ext uri="{FF2B5EF4-FFF2-40B4-BE49-F238E27FC236}">
                <a16:creationId xmlns:a16="http://schemas.microsoft.com/office/drawing/2014/main" id="{E2A8B41E-A667-E58A-3D5D-85F87027C201}"/>
              </a:ext>
            </a:extLst>
          </p:cNvPr>
          <p:cNvSpPr txBox="1"/>
          <p:nvPr/>
        </p:nvSpPr>
        <p:spPr>
          <a:xfrm>
            <a:off x="322864" y="1694300"/>
            <a:ext cx="2140994" cy="830997"/>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Todo el trabajo se planifica en grupos de actividades que también son conocidas como </a:t>
            </a:r>
            <a:r>
              <a:rPr kumimoji="0" lang="es-UY" sz="12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fases o etapas</a:t>
            </a:r>
          </a:p>
        </p:txBody>
      </p:sp>
    </p:spTree>
    <p:extLst>
      <p:ext uri="{BB962C8B-B14F-4D97-AF65-F5344CB8AC3E}">
        <p14:creationId xmlns:p14="http://schemas.microsoft.com/office/powerpoint/2010/main" val="2212423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5FB552-D82C-3F91-F7F4-89FC388AFF84}"/>
              </a:ext>
            </a:extLst>
          </p:cNvPr>
          <p:cNvSpPr txBox="1"/>
          <p:nvPr/>
        </p:nvSpPr>
        <p:spPr>
          <a:xfrm>
            <a:off x="4067945" y="2161800"/>
            <a:ext cx="4924042" cy="2846933"/>
          </a:xfrm>
          <a:prstGeom prst="rect">
            <a:avLst/>
          </a:prstGeom>
          <a:solidFill>
            <a:schemeClr val="accent1">
              <a:lumMod val="20000"/>
              <a:lumOff val="80000"/>
            </a:schemeClr>
          </a:solidFill>
        </p:spPr>
        <p:txBody>
          <a:bodyPr wrap="square" rtlCol="0">
            <a:spAutoFit/>
          </a:bodyPr>
          <a:lstStyle/>
          <a:p>
            <a:pPr marL="0" marR="0" lvl="0" indent="0" algn="l" defTabSz="457200" rtl="0" eaLnBrk="0" fontAlgn="base" latinLnBrk="0" hangingPunct="0">
              <a:lnSpc>
                <a:spcPct val="100000"/>
              </a:lnSpc>
              <a:spcBef>
                <a:spcPct val="0"/>
              </a:spcBef>
              <a:spcAft>
                <a:spcPts val="600"/>
              </a:spcAft>
              <a:buClrTx/>
              <a:buSzTx/>
              <a:buFontTx/>
              <a:buNone/>
              <a:tabLst/>
              <a:defRPr/>
            </a:pPr>
            <a:r>
              <a:rPr kumimoji="0" lang="es-UY" sz="1200" b="1"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Ejemplos proyectos y productos con enfoque predictivos: </a:t>
            </a:r>
          </a:p>
          <a:p>
            <a:pPr marL="285750" marR="0" lvl="0" indent="-285750" algn="l" defTabSz="457200" rtl="0" eaLnBrk="0" fontAlgn="base" latinLnBrk="0" hangingPunct="0">
              <a:lnSpc>
                <a:spcPct val="100000"/>
              </a:lnSpc>
              <a:spcBef>
                <a:spcPct val="0"/>
              </a:spcBef>
              <a:spcAft>
                <a:spcPts val="600"/>
              </a:spcAft>
              <a:buClrTx/>
              <a:buSzTx/>
              <a:buFont typeface="Wingdings" panose="05000000000000000000" pitchFamily="2" charset="2"/>
              <a:buChar char="§"/>
              <a:tabLst/>
              <a:defRPr/>
            </a:pPr>
            <a:r>
              <a:rPr kumimoji="0" lang="es-UY" sz="12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Realizar un conjunto de cambios ya definidos en una oficina.</a:t>
            </a:r>
          </a:p>
          <a:p>
            <a:pPr marL="285750" marR="0" lvl="0" indent="-285750" algn="l" defTabSz="457200" rtl="0" eaLnBrk="0" fontAlgn="base" latinLnBrk="0" hangingPunct="0">
              <a:lnSpc>
                <a:spcPct val="100000"/>
              </a:lnSpc>
              <a:spcBef>
                <a:spcPct val="0"/>
              </a:spcBef>
              <a:spcAft>
                <a:spcPts val="600"/>
              </a:spcAft>
              <a:buClrTx/>
              <a:buSzTx/>
              <a:buFont typeface="Wingdings" panose="05000000000000000000" pitchFamily="2" charset="2"/>
              <a:buChar char="§"/>
              <a:tabLst/>
              <a:defRPr/>
            </a:pPr>
            <a:r>
              <a:rPr kumimoji="0" lang="es-UY" sz="12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Planificar y ejecutar una mudanza de una oficina a otra.</a:t>
            </a:r>
          </a:p>
          <a:p>
            <a:pPr marL="285750" marR="0" lvl="0" indent="-285750" algn="l" defTabSz="457200" rtl="0" eaLnBrk="0" fontAlgn="base" latinLnBrk="0" hangingPunct="0">
              <a:lnSpc>
                <a:spcPct val="100000"/>
              </a:lnSpc>
              <a:spcBef>
                <a:spcPct val="0"/>
              </a:spcBef>
              <a:spcAft>
                <a:spcPts val="600"/>
              </a:spcAft>
              <a:buClrTx/>
              <a:buSzTx/>
              <a:buFont typeface="Wingdings" panose="05000000000000000000" pitchFamily="2" charset="2"/>
              <a:buChar char="§"/>
              <a:tabLst/>
              <a:defRPr/>
            </a:pPr>
            <a:r>
              <a:rPr kumimoji="0" lang="es-UY" sz="12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Mejorar tres funcionalidades del software de gestión de compras, bien definidas desde el principio.</a:t>
            </a:r>
          </a:p>
          <a:p>
            <a:pPr marL="285750" marR="0" lvl="0" indent="-285750" algn="l" defTabSz="457200" rtl="0" eaLnBrk="0" fontAlgn="base" latinLnBrk="0" hangingPunct="0">
              <a:lnSpc>
                <a:spcPct val="100000"/>
              </a:lnSpc>
              <a:spcBef>
                <a:spcPct val="0"/>
              </a:spcBef>
              <a:spcAft>
                <a:spcPts val="600"/>
              </a:spcAft>
              <a:buClrTx/>
              <a:buSzTx/>
              <a:buFont typeface="Wingdings" panose="05000000000000000000" pitchFamily="2" charset="2"/>
              <a:buChar char="§"/>
              <a:tabLst/>
              <a:defRPr/>
            </a:pPr>
            <a:r>
              <a:rPr kumimoji="0" lang="es-UY" sz="12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Organizar un congreso a fin de año</a:t>
            </a:r>
          </a:p>
          <a:p>
            <a:pPr marL="285750" marR="0" lvl="0" indent="-285750" algn="l" defTabSz="457200" rtl="0" eaLnBrk="0" fontAlgn="base" latinLnBrk="0" hangingPunct="0">
              <a:lnSpc>
                <a:spcPct val="100000"/>
              </a:lnSpc>
              <a:spcBef>
                <a:spcPct val="0"/>
              </a:spcBef>
              <a:spcAft>
                <a:spcPts val="600"/>
              </a:spcAft>
              <a:buClrTx/>
              <a:buSzTx/>
              <a:buFont typeface="Wingdings" panose="05000000000000000000" pitchFamily="2" charset="2"/>
              <a:buChar char="§"/>
              <a:tabLst/>
              <a:defRPr/>
            </a:pPr>
            <a:r>
              <a:rPr kumimoji="0" lang="es-UY" sz="12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Construir una obra civil, a partir de planos y especificaciones ya aprobadas.</a:t>
            </a:r>
          </a:p>
          <a:p>
            <a:pPr marL="285750" marR="0" lvl="0" indent="-285750" algn="l" defTabSz="457200" rtl="0" eaLnBrk="0" fontAlgn="base" latinLnBrk="0" hangingPunct="0">
              <a:lnSpc>
                <a:spcPct val="100000"/>
              </a:lnSpc>
              <a:spcBef>
                <a:spcPct val="0"/>
              </a:spcBef>
              <a:spcAft>
                <a:spcPts val="600"/>
              </a:spcAft>
              <a:buClrTx/>
              <a:buSzTx/>
              <a:buFont typeface="Wingdings" panose="05000000000000000000" pitchFamily="2" charset="2"/>
              <a:buChar char="§"/>
              <a:tabLst/>
              <a:defRPr/>
            </a:pPr>
            <a:r>
              <a:rPr kumimoji="0" lang="es-UY" sz="12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Diseñar y producir dos piezas audiovisuales con los guiones y formato ya aprobados a partir de maquetas</a:t>
            </a:r>
          </a:p>
          <a:p>
            <a:pPr marL="285750" marR="0" lvl="0" indent="-285750" algn="l" defTabSz="457200" rtl="0" eaLnBrk="0" fontAlgn="base" latinLnBrk="0" hangingPunct="0">
              <a:lnSpc>
                <a:spcPct val="100000"/>
              </a:lnSpc>
              <a:spcBef>
                <a:spcPct val="0"/>
              </a:spcBef>
              <a:spcAft>
                <a:spcPts val="600"/>
              </a:spcAft>
              <a:buClrTx/>
              <a:buSzTx/>
              <a:buFont typeface="Wingdings" panose="05000000000000000000" pitchFamily="2" charset="2"/>
              <a:buChar char="§"/>
              <a:tabLst/>
              <a:defRPr/>
            </a:pPr>
            <a:r>
              <a:rPr kumimoji="0" lang="es-UY" sz="1200" b="0" i="0" u="none" strike="noStrike" kern="1200" cap="none" spc="0" normalizeH="0" baseline="0" noProof="0" dirty="0">
                <a:ln>
                  <a:noFill/>
                </a:ln>
                <a:solidFill>
                  <a:srgbClr val="4472C4">
                    <a:lumMod val="75000"/>
                  </a:srgbClr>
                </a:solidFill>
                <a:effectLst/>
                <a:uLnTx/>
                <a:uFillTx/>
                <a:latin typeface="Microsoft Sans Serif"/>
                <a:ea typeface="+mn-ea"/>
                <a:cs typeface="Arial" panose="020B0604020202020204" pitchFamily="34" charset="0"/>
              </a:rPr>
              <a:t>Preparar y dictar un curso de duración un mes, sobre una metodología NNN para funcionarios de un organismo.</a:t>
            </a:r>
          </a:p>
        </p:txBody>
      </p:sp>
      <p:sp>
        <p:nvSpPr>
          <p:cNvPr id="6" name="CuadroTexto 5">
            <a:extLst>
              <a:ext uri="{FF2B5EF4-FFF2-40B4-BE49-F238E27FC236}">
                <a16:creationId xmlns:a16="http://schemas.microsoft.com/office/drawing/2014/main" id="{3E50B6FC-0FB1-B566-95FD-D10248FB6B19}"/>
              </a:ext>
            </a:extLst>
          </p:cNvPr>
          <p:cNvSpPr txBox="1"/>
          <p:nvPr/>
        </p:nvSpPr>
        <p:spPr>
          <a:xfrm>
            <a:off x="179512" y="588843"/>
            <a:ext cx="6598087" cy="1554656"/>
          </a:xfrm>
          <a:prstGeom prst="rect">
            <a:avLst/>
          </a:prstGeom>
          <a:solidFill>
            <a:schemeClr val="accent6">
              <a:lumMod val="20000"/>
              <a:lumOff val="80000"/>
            </a:schemeClr>
          </a:solidFill>
        </p:spPr>
        <p:txBody>
          <a:bodyPr wrap="square" rtlCol="0">
            <a:spAutoFit/>
          </a:bodyPr>
          <a:lstStyle/>
          <a:p>
            <a:pPr marL="285750" marR="0" lvl="0" indent="-285750" algn="l" defTabSz="914400" rtl="0" eaLnBrk="0" fontAlgn="base" latinLnBrk="0" hangingPunct="0">
              <a:lnSpc>
                <a:spcPct val="120000"/>
              </a:lnSpc>
              <a:spcBef>
                <a:spcPct val="0"/>
              </a:spcBef>
              <a:spcAft>
                <a:spcPts val="600"/>
              </a:spcAft>
              <a:buClrTx/>
              <a:buSzTx/>
              <a:buFont typeface="Wingdings" panose="05000000000000000000" pitchFamily="2" charset="2"/>
              <a:buChar char="ü"/>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Algunas herramientas usadas para la gestión de proyectos predictivos son:</a:t>
            </a:r>
          </a:p>
          <a:p>
            <a:pPr marL="742950" marR="0" lvl="1" indent="-285750" algn="l" defTabSz="914400" rtl="0" eaLnBrk="0" fontAlgn="base" latinLnBrk="0" hangingPunct="0">
              <a:lnSpc>
                <a:spcPct val="120000"/>
              </a:lnSpc>
              <a:spcBef>
                <a:spcPct val="0"/>
              </a:spcBef>
              <a:spcAft>
                <a:spcPts val="600"/>
              </a:spcAft>
              <a:buClrTx/>
              <a:buSzTx/>
              <a:buFont typeface="Wingdings" panose="05000000000000000000" pitchFamily="2" charset="2"/>
              <a:buChar char="§"/>
              <a:tabLst/>
              <a:defRPr/>
            </a:pPr>
            <a:r>
              <a:rPr kumimoji="0" lang="es-UY" sz="12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Cronograma de alto nivel</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 con fechas de finalización de entregables principales (hitos) y dependencias entre los entregables. Gráficamente se representa con un </a:t>
            </a:r>
            <a:r>
              <a:rPr kumimoji="0" lang="es-UY" sz="1200" b="0"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diagrama de Gantt</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 </a:t>
            </a:r>
          </a:p>
          <a:p>
            <a:pPr marL="742950" marR="0" lvl="1" indent="-285750" algn="l" defTabSz="914400" rtl="0" eaLnBrk="0" fontAlgn="base" latinLnBrk="0" hangingPunct="0">
              <a:lnSpc>
                <a:spcPct val="120000"/>
              </a:lnSpc>
              <a:spcBef>
                <a:spcPct val="0"/>
              </a:spcBef>
              <a:spcAft>
                <a:spcPts val="600"/>
              </a:spcAft>
              <a:buClrTx/>
              <a:buSzTx/>
              <a:buFont typeface="Wingdings" panose="05000000000000000000" pitchFamily="2" charset="2"/>
              <a:buChar char="§"/>
              <a:tabLst/>
              <a:defRPr/>
            </a:pPr>
            <a:r>
              <a:rPr kumimoji="0" lang="es-UY" sz="12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Planes de gestión </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de riesgos, de comunicaciones, seguimiento de incidentes, registro de lecciones aprendidas, entre otros.</a:t>
            </a:r>
          </a:p>
        </p:txBody>
      </p:sp>
      <p:pic>
        <p:nvPicPr>
          <p:cNvPr id="8" name="Imagen 7">
            <a:extLst>
              <a:ext uri="{FF2B5EF4-FFF2-40B4-BE49-F238E27FC236}">
                <a16:creationId xmlns:a16="http://schemas.microsoft.com/office/drawing/2014/main" id="{10FB038C-3430-116F-D215-A7932A11915D}"/>
              </a:ext>
            </a:extLst>
          </p:cNvPr>
          <p:cNvPicPr>
            <a:picLocks noChangeAspect="1"/>
          </p:cNvPicPr>
          <p:nvPr/>
        </p:nvPicPr>
        <p:blipFill>
          <a:blip r:embed="rId3"/>
          <a:stretch>
            <a:fillRect/>
          </a:stretch>
        </p:blipFill>
        <p:spPr>
          <a:xfrm>
            <a:off x="224323" y="2413268"/>
            <a:ext cx="3666733" cy="2052418"/>
          </a:xfrm>
          <a:prstGeom prst="rect">
            <a:avLst/>
          </a:prstGeom>
        </p:spPr>
      </p:pic>
      <p:sp>
        <p:nvSpPr>
          <p:cNvPr id="10" name="Título 3">
            <a:extLst>
              <a:ext uri="{FF2B5EF4-FFF2-40B4-BE49-F238E27FC236}">
                <a16:creationId xmlns:a16="http://schemas.microsoft.com/office/drawing/2014/main" id="{ED6C4A61-B57A-8685-1670-EE9FCF15FAC1}"/>
              </a:ext>
            </a:extLst>
          </p:cNvPr>
          <p:cNvSpPr>
            <a:spLocks noGrp="1"/>
          </p:cNvSpPr>
          <p:nvPr>
            <p:ph type="title"/>
          </p:nvPr>
        </p:nvSpPr>
        <p:spPr>
          <a:xfrm>
            <a:off x="179512" y="134767"/>
            <a:ext cx="7427886" cy="435776"/>
          </a:xfrm>
        </p:spPr>
        <p:txBody>
          <a:bodyPr/>
          <a:lstStyle/>
          <a:p>
            <a:r>
              <a:rPr lang="es-UY" b="1" dirty="0">
                <a:solidFill>
                  <a:srgbClr val="7030A0"/>
                </a:solidFill>
              </a:rPr>
              <a:t>Enfoque predictivo</a:t>
            </a:r>
          </a:p>
        </p:txBody>
      </p:sp>
      <p:sp>
        <p:nvSpPr>
          <p:cNvPr id="21" name="Elipse 20">
            <a:extLst>
              <a:ext uri="{FF2B5EF4-FFF2-40B4-BE49-F238E27FC236}">
                <a16:creationId xmlns:a16="http://schemas.microsoft.com/office/drawing/2014/main" id="{EF6BEFD1-73E2-7A8B-C454-8A60697865B3}"/>
              </a:ext>
            </a:extLst>
          </p:cNvPr>
          <p:cNvSpPr/>
          <p:nvPr/>
        </p:nvSpPr>
        <p:spPr>
          <a:xfrm>
            <a:off x="7092280" y="162417"/>
            <a:ext cx="1899706" cy="1761261"/>
          </a:xfrm>
          <a:prstGeom prst="ellipse">
            <a:avLst/>
          </a:prstGeom>
          <a:blipFill>
            <a:blip r:embed="rId4"/>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FFFFFF"/>
              </a:solidFill>
              <a:effectLst/>
              <a:uLnTx/>
              <a:uFillTx/>
              <a:latin typeface="Microsoft Sans Serif"/>
              <a:ea typeface="+mn-ea"/>
              <a:cs typeface="+mn-cs"/>
            </a:endParaRPr>
          </a:p>
        </p:txBody>
      </p:sp>
    </p:spTree>
    <p:extLst>
      <p:ext uri="{BB962C8B-B14F-4D97-AF65-F5344CB8AC3E}">
        <p14:creationId xmlns:p14="http://schemas.microsoft.com/office/powerpoint/2010/main" val="2515678556"/>
      </p:ext>
    </p:extLst>
  </p:cSld>
  <p:clrMapOvr>
    <a:masterClrMapping/>
  </p:clrMapOvr>
</p:sld>
</file>

<file path=ppt/theme/theme1.xml><?xml version="1.0" encoding="utf-8"?>
<a:theme xmlns:a="http://schemas.openxmlformats.org/drawingml/2006/main" name="PORTADA 10 ENCUENT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PORTADA 10 ENCUENT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NTENIDO 10 ENCUENTRO">
  <a:themeElements>
    <a:clrScheme name="AGESIC 10 ENCUENTRO">
      <a:dk1>
        <a:srgbClr val="002C68"/>
      </a:dk1>
      <a:lt1>
        <a:srgbClr val="FFFFFF"/>
      </a:lt1>
      <a:dk2>
        <a:srgbClr val="002C68"/>
      </a:dk2>
      <a:lt2>
        <a:srgbClr val="F2F2F2"/>
      </a:lt2>
      <a:accent1>
        <a:srgbClr val="64C3D5"/>
      </a:accent1>
      <a:accent2>
        <a:srgbClr val="A51890"/>
      </a:accent2>
      <a:accent3>
        <a:srgbClr val="71C5E8"/>
      </a:accent3>
      <a:accent4>
        <a:srgbClr val="418FDE"/>
      </a:accent4>
      <a:accent5>
        <a:srgbClr val="8031A7"/>
      </a:accent5>
      <a:accent6>
        <a:srgbClr val="D0DF21"/>
      </a:accent6>
      <a:hlink>
        <a:srgbClr val="6565FF"/>
      </a:hlink>
      <a:folHlink>
        <a:srgbClr val="A5A5A5"/>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9050">
          <a:solidFill>
            <a:schemeClr val="tx1"/>
          </a:solidFill>
          <a:tailEnd type="triangl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1600" dirty="0" smtClean="0">
            <a:latin typeface="+mn-lt"/>
          </a:defRPr>
        </a:defPPr>
      </a:lstStyle>
    </a:txDef>
  </a:objectDefaults>
  <a:extraClrSchemeLst/>
</a:theme>
</file>

<file path=ppt/theme/theme4.xml><?xml version="1.0" encoding="utf-8"?>
<a:theme xmlns:a="http://schemas.openxmlformats.org/drawingml/2006/main" name="2_CONTENIDO 10 ENCUENTRO">
  <a:themeElements>
    <a:clrScheme name="AGESIC 10 ENCUENTRO">
      <a:dk1>
        <a:srgbClr val="002C68"/>
      </a:dk1>
      <a:lt1>
        <a:srgbClr val="FFFFFF"/>
      </a:lt1>
      <a:dk2>
        <a:srgbClr val="002C68"/>
      </a:dk2>
      <a:lt2>
        <a:srgbClr val="F2F2F2"/>
      </a:lt2>
      <a:accent1>
        <a:srgbClr val="64C3D5"/>
      </a:accent1>
      <a:accent2>
        <a:srgbClr val="A51890"/>
      </a:accent2>
      <a:accent3>
        <a:srgbClr val="71C5E8"/>
      </a:accent3>
      <a:accent4>
        <a:srgbClr val="418FDE"/>
      </a:accent4>
      <a:accent5>
        <a:srgbClr val="8031A7"/>
      </a:accent5>
      <a:accent6>
        <a:srgbClr val="D0DF21"/>
      </a:accent6>
      <a:hlink>
        <a:srgbClr val="6565FF"/>
      </a:hlink>
      <a:folHlink>
        <a:srgbClr val="A5A5A5"/>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ONTENIDO 10 ENCUENTRO">
  <a:themeElements>
    <a:clrScheme name="AGESIC 10 ENCUENTRO">
      <a:dk1>
        <a:srgbClr val="002C68"/>
      </a:dk1>
      <a:lt1>
        <a:srgbClr val="FFFFFF"/>
      </a:lt1>
      <a:dk2>
        <a:srgbClr val="002C68"/>
      </a:dk2>
      <a:lt2>
        <a:srgbClr val="F2F2F2"/>
      </a:lt2>
      <a:accent1>
        <a:srgbClr val="64C3D5"/>
      </a:accent1>
      <a:accent2>
        <a:srgbClr val="A51890"/>
      </a:accent2>
      <a:accent3>
        <a:srgbClr val="71C5E8"/>
      </a:accent3>
      <a:accent4>
        <a:srgbClr val="418FDE"/>
      </a:accent4>
      <a:accent5>
        <a:srgbClr val="8031A7"/>
      </a:accent5>
      <a:accent6>
        <a:srgbClr val="D0DF21"/>
      </a:accent6>
      <a:hlink>
        <a:srgbClr val="6565FF"/>
      </a:hlink>
      <a:folHlink>
        <a:srgbClr val="A5A5A5"/>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CONTENIDO 10 ENCUENTRO">
  <a:themeElements>
    <a:clrScheme name="AGESIC 10 ENCUENTRO">
      <a:dk1>
        <a:srgbClr val="002C68"/>
      </a:dk1>
      <a:lt1>
        <a:srgbClr val="FFFFFF"/>
      </a:lt1>
      <a:dk2>
        <a:srgbClr val="002C68"/>
      </a:dk2>
      <a:lt2>
        <a:srgbClr val="F2F2F2"/>
      </a:lt2>
      <a:accent1>
        <a:srgbClr val="64C3D5"/>
      </a:accent1>
      <a:accent2>
        <a:srgbClr val="A51890"/>
      </a:accent2>
      <a:accent3>
        <a:srgbClr val="71C5E8"/>
      </a:accent3>
      <a:accent4>
        <a:srgbClr val="418FDE"/>
      </a:accent4>
      <a:accent5>
        <a:srgbClr val="8031A7"/>
      </a:accent5>
      <a:accent6>
        <a:srgbClr val="D0DF21"/>
      </a:accent6>
      <a:hlink>
        <a:srgbClr val="6565FF"/>
      </a:hlink>
      <a:folHlink>
        <a:srgbClr val="A5A5A5"/>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4_CONTENIDO 10 ENCUENTRO">
  <a:themeElements>
    <a:clrScheme name="AGESIC 10 ENCUENTRO">
      <a:dk1>
        <a:srgbClr val="002C68"/>
      </a:dk1>
      <a:lt1>
        <a:srgbClr val="FFFFFF"/>
      </a:lt1>
      <a:dk2>
        <a:srgbClr val="002C68"/>
      </a:dk2>
      <a:lt2>
        <a:srgbClr val="F2F2F2"/>
      </a:lt2>
      <a:accent1>
        <a:srgbClr val="64C3D5"/>
      </a:accent1>
      <a:accent2>
        <a:srgbClr val="A51890"/>
      </a:accent2>
      <a:accent3>
        <a:srgbClr val="71C5E8"/>
      </a:accent3>
      <a:accent4>
        <a:srgbClr val="418FDE"/>
      </a:accent4>
      <a:accent5>
        <a:srgbClr val="8031A7"/>
      </a:accent5>
      <a:accent6>
        <a:srgbClr val="D0DF21"/>
      </a:accent6>
      <a:hlink>
        <a:srgbClr val="6565FF"/>
      </a:hlink>
      <a:folHlink>
        <a:srgbClr val="A5A5A5"/>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6_CONTENIDO 10 ENCUENTRO">
  <a:themeElements>
    <a:clrScheme name="AGESIC 10 ENCUENTRO">
      <a:dk1>
        <a:srgbClr val="002C68"/>
      </a:dk1>
      <a:lt1>
        <a:srgbClr val="FFFFFF"/>
      </a:lt1>
      <a:dk2>
        <a:srgbClr val="002C68"/>
      </a:dk2>
      <a:lt2>
        <a:srgbClr val="F2F2F2"/>
      </a:lt2>
      <a:accent1>
        <a:srgbClr val="64C3D5"/>
      </a:accent1>
      <a:accent2>
        <a:srgbClr val="A51890"/>
      </a:accent2>
      <a:accent3>
        <a:srgbClr val="71C5E8"/>
      </a:accent3>
      <a:accent4>
        <a:srgbClr val="418FDE"/>
      </a:accent4>
      <a:accent5>
        <a:srgbClr val="8031A7"/>
      </a:accent5>
      <a:accent6>
        <a:srgbClr val="D0DF21"/>
      </a:accent6>
      <a:hlink>
        <a:srgbClr val="6565FF"/>
      </a:hlink>
      <a:folHlink>
        <a:srgbClr val="A5A5A5"/>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CONTENIDO 10 ENCUENTRO">
  <a:themeElements>
    <a:clrScheme name="AGESIC 10 ENCUENTRO">
      <a:dk1>
        <a:srgbClr val="002C68"/>
      </a:dk1>
      <a:lt1>
        <a:srgbClr val="FFFFFF"/>
      </a:lt1>
      <a:dk2>
        <a:srgbClr val="002C68"/>
      </a:dk2>
      <a:lt2>
        <a:srgbClr val="F2F2F2"/>
      </a:lt2>
      <a:accent1>
        <a:srgbClr val="64C3D5"/>
      </a:accent1>
      <a:accent2>
        <a:srgbClr val="A51890"/>
      </a:accent2>
      <a:accent3>
        <a:srgbClr val="71C5E8"/>
      </a:accent3>
      <a:accent4>
        <a:srgbClr val="418FDE"/>
      </a:accent4>
      <a:accent5>
        <a:srgbClr val="8031A7"/>
      </a:accent5>
      <a:accent6>
        <a:srgbClr val="D0DF21"/>
      </a:accent6>
      <a:hlink>
        <a:srgbClr val="6565FF"/>
      </a:hlink>
      <a:folHlink>
        <a:srgbClr val="A5A5A5"/>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plantilla 9no encuentro 16x9</Template>
  <TotalTime>11270</TotalTime>
  <Words>2923</Words>
  <Application>Microsoft Office PowerPoint</Application>
  <PresentationFormat>Presentación en pantalla (16:9)</PresentationFormat>
  <Paragraphs>315</Paragraphs>
  <Slides>24</Slides>
  <Notes>9</Notes>
  <HiddenSlides>12</HiddenSlides>
  <MMClips>0</MMClips>
  <ScaleCrop>false</ScaleCrop>
  <HeadingPairs>
    <vt:vector size="8" baseType="variant">
      <vt:variant>
        <vt:lpstr>Fuentes usadas</vt:lpstr>
      </vt:variant>
      <vt:variant>
        <vt:i4>7</vt:i4>
      </vt:variant>
      <vt:variant>
        <vt:lpstr>Tema</vt:lpstr>
      </vt:variant>
      <vt:variant>
        <vt:i4>9</vt:i4>
      </vt:variant>
      <vt:variant>
        <vt:lpstr>Servidores OLE incrustados</vt:lpstr>
      </vt:variant>
      <vt:variant>
        <vt:i4>1</vt:i4>
      </vt:variant>
      <vt:variant>
        <vt:lpstr>Títulos de diapositiva</vt:lpstr>
      </vt:variant>
      <vt:variant>
        <vt:i4>24</vt:i4>
      </vt:variant>
    </vt:vector>
  </HeadingPairs>
  <TitlesOfParts>
    <vt:vector size="41" baseType="lpstr">
      <vt:lpstr>Arial</vt:lpstr>
      <vt:lpstr>Calibri</vt:lpstr>
      <vt:lpstr>Comic Sans MS</vt:lpstr>
      <vt:lpstr>Gotham</vt:lpstr>
      <vt:lpstr>Microsoft Sans Serif</vt:lpstr>
      <vt:lpstr>Raleway ExtraBold</vt:lpstr>
      <vt:lpstr>Wingdings</vt:lpstr>
      <vt:lpstr>PORTADA 10 ENCUENTRO</vt:lpstr>
      <vt:lpstr>1_PORTADA 10 ENCUENTRO</vt:lpstr>
      <vt:lpstr>CONTENIDO 10 ENCUENTRO</vt:lpstr>
      <vt:lpstr>2_CONTENIDO 10 ENCUENTRO</vt:lpstr>
      <vt:lpstr>1_CONTENIDO 10 ENCUENTRO</vt:lpstr>
      <vt:lpstr>3_CONTENIDO 10 ENCUENTRO</vt:lpstr>
      <vt:lpstr>4_CONTENIDO 10 ENCUENTRO</vt:lpstr>
      <vt:lpstr>6_CONTENIDO 10 ENCUENTRO</vt:lpstr>
      <vt:lpstr>5_CONTENIDO 10 ENCUENTRO</vt:lpstr>
      <vt:lpstr>CorelDRAW</vt:lpstr>
      <vt:lpstr>Presentación de PowerPoint</vt:lpstr>
      <vt:lpstr>Presentación de PowerPoint</vt:lpstr>
      <vt:lpstr>Actividades de gestión y desarrollo en un proyecto</vt:lpstr>
      <vt:lpstr>Grupos de procesos en un proyecto Agesic</vt:lpstr>
      <vt:lpstr>Enfoques de dirección y desarrollo</vt:lpstr>
      <vt:lpstr>Resumen: enfoques de desarrollo de producto</vt:lpstr>
      <vt:lpstr>Enfoque predictivo</vt:lpstr>
      <vt:lpstr>Enfoque predictivo</vt:lpstr>
      <vt:lpstr>Enfoque predictivo</vt:lpstr>
      <vt:lpstr>Enfoque adaptativo</vt:lpstr>
      <vt:lpstr>Enfoque adaptativo- Iterativo</vt:lpstr>
      <vt:lpstr>Enfoque adaptativo- incremental</vt:lpstr>
      <vt:lpstr>Enfoque ágil</vt:lpstr>
      <vt:lpstr>Enfoque ágil</vt:lpstr>
      <vt:lpstr>Enfoque híbrido para gestión del proyecto</vt:lpstr>
      <vt:lpstr>Ejemplo: Enfoque híbrido</vt:lpstr>
      <vt:lpstr>Presentación de PowerPoint</vt:lpstr>
      <vt:lpstr>Metodología de Gestión de Proyectos de Agesic</vt:lpstr>
      <vt:lpstr>Construir una EDT (lista de entregables principales)</vt:lpstr>
      <vt:lpstr>Crear un cronograma de alto nivel</vt:lpstr>
      <vt:lpstr>Ejemplo:</vt:lpstr>
      <vt:lpstr>Ejemplo:</vt:lpstr>
      <vt:lpstr>Presentación de PowerPoint</vt:lpstr>
      <vt:lpstr>Presentación de PowerPoint</vt:lpstr>
    </vt:vector>
  </TitlesOfParts>
  <Company>Microsoft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Corporate Edition</dc:creator>
  <cp:lastModifiedBy>DANIEL MATO</cp:lastModifiedBy>
  <cp:revision>565</cp:revision>
  <dcterms:created xsi:type="dcterms:W3CDTF">2017-07-14T14:51:12Z</dcterms:created>
  <dcterms:modified xsi:type="dcterms:W3CDTF">2024-05-17T16:52:32Z</dcterms:modified>
</cp:coreProperties>
</file>